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81505" autoAdjust="0"/>
  </p:normalViewPr>
  <p:slideViewPr>
    <p:cSldViewPr snapToGrid="0">
      <p:cViewPr varScale="1">
        <p:scale>
          <a:sx n="90" d="100"/>
          <a:sy n="90" d="100"/>
        </p:scale>
        <p:origin x="4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ABEDA5-ACDE-4DFD-8B0A-D233C21D3B5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D1029FD-7B6C-4FF5-B598-5FD12096E446}">
      <dgm:prSet/>
      <dgm:spPr/>
      <dgm:t>
        <a:bodyPr/>
        <a:lstStyle/>
        <a:p>
          <a:pPr>
            <a:defRPr cap="all"/>
          </a:pPr>
          <a:r>
            <a:rPr lang="en-US" b="0" i="0" baseline="0"/>
            <a:t>Introduction to Apache Kafka</a:t>
          </a:r>
          <a:endParaRPr lang="en-US"/>
        </a:p>
      </dgm:t>
    </dgm:pt>
    <dgm:pt modelId="{C60096CE-E9C8-4509-942A-E690F66540AF}" type="parTrans" cxnId="{AA09D087-3B02-4C85-95D9-A2F34EDBB4A3}">
      <dgm:prSet/>
      <dgm:spPr/>
      <dgm:t>
        <a:bodyPr/>
        <a:lstStyle/>
        <a:p>
          <a:endParaRPr lang="en-US"/>
        </a:p>
      </dgm:t>
    </dgm:pt>
    <dgm:pt modelId="{764DD0C1-7FD5-4720-A5CB-F64106BC2CC0}" type="sibTrans" cxnId="{AA09D087-3B02-4C85-95D9-A2F34EDBB4A3}">
      <dgm:prSet/>
      <dgm:spPr/>
      <dgm:t>
        <a:bodyPr/>
        <a:lstStyle/>
        <a:p>
          <a:endParaRPr lang="en-US"/>
        </a:p>
      </dgm:t>
    </dgm:pt>
    <dgm:pt modelId="{A713C5A9-1A12-4EEF-92D3-30F19A7A1624}">
      <dgm:prSet/>
      <dgm:spPr/>
      <dgm:t>
        <a:bodyPr/>
        <a:lstStyle/>
        <a:p>
          <a:pPr>
            <a:defRPr cap="all"/>
          </a:pPr>
          <a:r>
            <a:rPr lang="en-US" b="0" i="0" baseline="0"/>
            <a:t>Why Kafka? (The Need &amp; Benefits)</a:t>
          </a:r>
          <a:endParaRPr lang="en-US"/>
        </a:p>
      </dgm:t>
    </dgm:pt>
    <dgm:pt modelId="{F4ED1CF3-371A-4EBB-BA7A-BA889B4BD413}" type="parTrans" cxnId="{5D8A5D4D-0CC0-4B27-8AB0-5B8049EEC447}">
      <dgm:prSet/>
      <dgm:spPr/>
      <dgm:t>
        <a:bodyPr/>
        <a:lstStyle/>
        <a:p>
          <a:endParaRPr lang="en-US"/>
        </a:p>
      </dgm:t>
    </dgm:pt>
    <dgm:pt modelId="{14CBDA73-75B4-4870-8A1C-3F686397DAF7}" type="sibTrans" cxnId="{5D8A5D4D-0CC0-4B27-8AB0-5B8049EEC447}">
      <dgm:prSet/>
      <dgm:spPr/>
      <dgm:t>
        <a:bodyPr/>
        <a:lstStyle/>
        <a:p>
          <a:endParaRPr lang="en-US"/>
        </a:p>
      </dgm:t>
    </dgm:pt>
    <dgm:pt modelId="{320F35CF-9298-4D95-BF4F-D2B929B0352A}">
      <dgm:prSet/>
      <dgm:spPr/>
      <dgm:t>
        <a:bodyPr/>
        <a:lstStyle/>
        <a:p>
          <a:pPr>
            <a:defRPr cap="all"/>
          </a:pPr>
          <a:r>
            <a:rPr lang="en-US" b="0" i="0" baseline="0"/>
            <a:t>Kafka Architecture Overview</a:t>
          </a:r>
          <a:endParaRPr lang="en-US"/>
        </a:p>
      </dgm:t>
    </dgm:pt>
    <dgm:pt modelId="{204F213D-B5BA-49B2-BDDF-C983ADEE3590}" type="parTrans" cxnId="{55598141-6759-48BA-A976-26DC88A33343}">
      <dgm:prSet/>
      <dgm:spPr/>
      <dgm:t>
        <a:bodyPr/>
        <a:lstStyle/>
        <a:p>
          <a:endParaRPr lang="en-US"/>
        </a:p>
      </dgm:t>
    </dgm:pt>
    <dgm:pt modelId="{9D897D66-3FDB-4198-87FE-A80BD6AC33BC}" type="sibTrans" cxnId="{55598141-6759-48BA-A976-26DC88A33343}">
      <dgm:prSet/>
      <dgm:spPr/>
      <dgm:t>
        <a:bodyPr/>
        <a:lstStyle/>
        <a:p>
          <a:endParaRPr lang="en-US"/>
        </a:p>
      </dgm:t>
    </dgm:pt>
    <dgm:pt modelId="{F3B7F161-05CB-4678-939A-DE37C8976FAB}">
      <dgm:prSet/>
      <dgm:spPr/>
      <dgm:t>
        <a:bodyPr/>
        <a:lstStyle/>
        <a:p>
          <a:pPr>
            <a:defRPr cap="all"/>
          </a:pPr>
          <a:r>
            <a:rPr lang="en-US" b="0" i="0" baseline="0"/>
            <a:t>Key Components &amp; APIs</a:t>
          </a:r>
          <a:endParaRPr lang="en-US"/>
        </a:p>
      </dgm:t>
    </dgm:pt>
    <dgm:pt modelId="{507A5784-17E7-4F3D-9EA5-697C860B29F4}" type="parTrans" cxnId="{DC42C390-135B-4536-9AC8-946FCC9C977A}">
      <dgm:prSet/>
      <dgm:spPr/>
      <dgm:t>
        <a:bodyPr/>
        <a:lstStyle/>
        <a:p>
          <a:endParaRPr lang="en-US"/>
        </a:p>
      </dgm:t>
    </dgm:pt>
    <dgm:pt modelId="{1E76F1AC-7A1B-4293-9DFC-9DF679F7B5A5}" type="sibTrans" cxnId="{DC42C390-135B-4536-9AC8-946FCC9C977A}">
      <dgm:prSet/>
      <dgm:spPr/>
      <dgm:t>
        <a:bodyPr/>
        <a:lstStyle/>
        <a:p>
          <a:endParaRPr lang="en-US"/>
        </a:p>
      </dgm:t>
    </dgm:pt>
    <dgm:pt modelId="{D6EA1723-A396-456C-AD5F-DBC7DCE6858F}">
      <dgm:prSet/>
      <dgm:spPr/>
      <dgm:t>
        <a:bodyPr/>
        <a:lstStyle/>
        <a:p>
          <a:pPr>
            <a:defRPr cap="all"/>
          </a:pPr>
          <a:r>
            <a:rPr lang="en-US" b="0" i="0" baseline="0"/>
            <a:t>Use Cases and Real-World Examples</a:t>
          </a:r>
          <a:endParaRPr lang="en-US"/>
        </a:p>
      </dgm:t>
    </dgm:pt>
    <dgm:pt modelId="{93854B2E-3096-49AA-B540-C543DDA312DF}" type="parTrans" cxnId="{B2F8BFF0-DA9B-4D52-ADB4-A2B5A5744858}">
      <dgm:prSet/>
      <dgm:spPr/>
      <dgm:t>
        <a:bodyPr/>
        <a:lstStyle/>
        <a:p>
          <a:endParaRPr lang="en-US"/>
        </a:p>
      </dgm:t>
    </dgm:pt>
    <dgm:pt modelId="{71AA0DDE-4DD0-46F3-A28B-4482F8B7D47B}" type="sibTrans" cxnId="{B2F8BFF0-DA9B-4D52-ADB4-A2B5A5744858}">
      <dgm:prSet/>
      <dgm:spPr/>
      <dgm:t>
        <a:bodyPr/>
        <a:lstStyle/>
        <a:p>
          <a:endParaRPr lang="en-US"/>
        </a:p>
      </dgm:t>
    </dgm:pt>
    <dgm:pt modelId="{C11599B8-61F8-4120-9E5A-F14E6F523A11}">
      <dgm:prSet/>
      <dgm:spPr/>
      <dgm:t>
        <a:bodyPr/>
        <a:lstStyle/>
        <a:p>
          <a:pPr>
            <a:defRPr cap="all"/>
          </a:pPr>
          <a:r>
            <a:rPr lang="en-US" b="0" i="0" baseline="0"/>
            <a:t>Demo/Workshop Outline</a:t>
          </a:r>
          <a:endParaRPr lang="en-US"/>
        </a:p>
      </dgm:t>
    </dgm:pt>
    <dgm:pt modelId="{E5F59B89-CC2A-46B6-8FFA-52347D38D771}" type="parTrans" cxnId="{A533D7AB-0281-40BF-9A90-B2E552C66302}">
      <dgm:prSet/>
      <dgm:spPr/>
      <dgm:t>
        <a:bodyPr/>
        <a:lstStyle/>
        <a:p>
          <a:endParaRPr lang="en-US"/>
        </a:p>
      </dgm:t>
    </dgm:pt>
    <dgm:pt modelId="{58E826A0-8D03-4A41-9B0A-2E7B2BD05FFA}" type="sibTrans" cxnId="{A533D7AB-0281-40BF-9A90-B2E552C66302}">
      <dgm:prSet/>
      <dgm:spPr/>
      <dgm:t>
        <a:bodyPr/>
        <a:lstStyle/>
        <a:p>
          <a:endParaRPr lang="en-US"/>
        </a:p>
      </dgm:t>
    </dgm:pt>
    <dgm:pt modelId="{556D8A94-A0E6-48A6-BE80-C9585D79AAEA}">
      <dgm:prSet/>
      <dgm:spPr/>
      <dgm:t>
        <a:bodyPr/>
        <a:lstStyle/>
        <a:p>
          <a:pPr>
            <a:defRPr cap="all"/>
          </a:pPr>
          <a:r>
            <a:rPr lang="en-US" b="0" i="0" baseline="0"/>
            <a:t>Summary &amp; References</a:t>
          </a:r>
          <a:endParaRPr lang="en-US"/>
        </a:p>
      </dgm:t>
    </dgm:pt>
    <dgm:pt modelId="{833EE7A8-42C4-434A-B71A-A9150EA4691D}" type="parTrans" cxnId="{383CD987-E341-4EFC-9CDE-4BEEB32B7659}">
      <dgm:prSet/>
      <dgm:spPr/>
      <dgm:t>
        <a:bodyPr/>
        <a:lstStyle/>
        <a:p>
          <a:endParaRPr lang="en-US"/>
        </a:p>
      </dgm:t>
    </dgm:pt>
    <dgm:pt modelId="{922BC97F-4C13-494E-A8E0-F2E2C692202A}" type="sibTrans" cxnId="{383CD987-E341-4EFC-9CDE-4BEEB32B7659}">
      <dgm:prSet/>
      <dgm:spPr/>
      <dgm:t>
        <a:bodyPr/>
        <a:lstStyle/>
        <a:p>
          <a:endParaRPr lang="en-US"/>
        </a:p>
      </dgm:t>
    </dgm:pt>
    <dgm:pt modelId="{653923AA-AD53-4BC2-A738-9A6325EBE80F}" type="pres">
      <dgm:prSet presAssocID="{7CABEDA5-ACDE-4DFD-8B0A-D233C21D3B59}" presName="root" presStyleCnt="0">
        <dgm:presLayoutVars>
          <dgm:dir/>
          <dgm:resizeHandles val="exact"/>
        </dgm:presLayoutVars>
      </dgm:prSet>
      <dgm:spPr/>
    </dgm:pt>
    <dgm:pt modelId="{F976B8C6-E3D1-46B3-9A66-C9F9B824543E}" type="pres">
      <dgm:prSet presAssocID="{ED1029FD-7B6C-4FF5-B598-5FD12096E446}" presName="compNode" presStyleCnt="0"/>
      <dgm:spPr/>
    </dgm:pt>
    <dgm:pt modelId="{E8D285F2-52E1-4FC8-A315-B0DCEF992D2B}" type="pres">
      <dgm:prSet presAssocID="{ED1029FD-7B6C-4FF5-B598-5FD12096E446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C191DEDE-DA4A-47D0-BCC4-FC582FDAB407}" type="pres">
      <dgm:prSet presAssocID="{ED1029FD-7B6C-4FF5-B598-5FD12096E44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FB6A184-E008-4875-AE9E-3940557D40A7}" type="pres">
      <dgm:prSet presAssocID="{ED1029FD-7B6C-4FF5-B598-5FD12096E446}" presName="spaceRect" presStyleCnt="0"/>
      <dgm:spPr/>
    </dgm:pt>
    <dgm:pt modelId="{79C979A3-5259-4D30-AABD-60D10A410A94}" type="pres">
      <dgm:prSet presAssocID="{ED1029FD-7B6C-4FF5-B598-5FD12096E446}" presName="textRect" presStyleLbl="revTx" presStyleIdx="0" presStyleCnt="7">
        <dgm:presLayoutVars>
          <dgm:chMax val="1"/>
          <dgm:chPref val="1"/>
        </dgm:presLayoutVars>
      </dgm:prSet>
      <dgm:spPr/>
    </dgm:pt>
    <dgm:pt modelId="{CBB1E234-1E85-4DA2-9B55-B8DB7931C33E}" type="pres">
      <dgm:prSet presAssocID="{764DD0C1-7FD5-4720-A5CB-F64106BC2CC0}" presName="sibTrans" presStyleCnt="0"/>
      <dgm:spPr/>
    </dgm:pt>
    <dgm:pt modelId="{13387423-2CFC-4D6D-8CDA-D12391803E04}" type="pres">
      <dgm:prSet presAssocID="{A713C5A9-1A12-4EEF-92D3-30F19A7A1624}" presName="compNode" presStyleCnt="0"/>
      <dgm:spPr/>
    </dgm:pt>
    <dgm:pt modelId="{078824A8-1098-47C5-A6ED-18109669FD55}" type="pres">
      <dgm:prSet presAssocID="{A713C5A9-1A12-4EEF-92D3-30F19A7A1624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B7921304-A541-491F-9653-7627E82BD69D}" type="pres">
      <dgm:prSet presAssocID="{A713C5A9-1A12-4EEF-92D3-30F19A7A162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8DD9ED4-2671-4BA2-9160-F5DE64811B00}" type="pres">
      <dgm:prSet presAssocID="{A713C5A9-1A12-4EEF-92D3-30F19A7A1624}" presName="spaceRect" presStyleCnt="0"/>
      <dgm:spPr/>
    </dgm:pt>
    <dgm:pt modelId="{2F4F256A-68BF-4084-A34D-B337071CF2F4}" type="pres">
      <dgm:prSet presAssocID="{A713C5A9-1A12-4EEF-92D3-30F19A7A1624}" presName="textRect" presStyleLbl="revTx" presStyleIdx="1" presStyleCnt="7">
        <dgm:presLayoutVars>
          <dgm:chMax val="1"/>
          <dgm:chPref val="1"/>
        </dgm:presLayoutVars>
      </dgm:prSet>
      <dgm:spPr/>
    </dgm:pt>
    <dgm:pt modelId="{87151BDB-1669-47DC-A693-63A714DB8619}" type="pres">
      <dgm:prSet presAssocID="{14CBDA73-75B4-4870-8A1C-3F686397DAF7}" presName="sibTrans" presStyleCnt="0"/>
      <dgm:spPr/>
    </dgm:pt>
    <dgm:pt modelId="{2F4F3AC6-D3CF-4DFB-9BEC-CDC27B3CBEFE}" type="pres">
      <dgm:prSet presAssocID="{320F35CF-9298-4D95-BF4F-D2B929B0352A}" presName="compNode" presStyleCnt="0"/>
      <dgm:spPr/>
    </dgm:pt>
    <dgm:pt modelId="{ADEA9945-3C29-4EDF-9317-E31BD2AE3BA3}" type="pres">
      <dgm:prSet presAssocID="{320F35CF-9298-4D95-BF4F-D2B929B0352A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BC08A64-97D2-4AF3-B96F-B562802BEB21}" type="pres">
      <dgm:prSet presAssocID="{320F35CF-9298-4D95-BF4F-D2B929B0352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9762B89-B713-498C-9F87-3CDDFF935E76}" type="pres">
      <dgm:prSet presAssocID="{320F35CF-9298-4D95-BF4F-D2B929B0352A}" presName="spaceRect" presStyleCnt="0"/>
      <dgm:spPr/>
    </dgm:pt>
    <dgm:pt modelId="{5E46FA13-C7DC-479D-82A7-0568BB157087}" type="pres">
      <dgm:prSet presAssocID="{320F35CF-9298-4D95-BF4F-D2B929B0352A}" presName="textRect" presStyleLbl="revTx" presStyleIdx="2" presStyleCnt="7">
        <dgm:presLayoutVars>
          <dgm:chMax val="1"/>
          <dgm:chPref val="1"/>
        </dgm:presLayoutVars>
      </dgm:prSet>
      <dgm:spPr/>
    </dgm:pt>
    <dgm:pt modelId="{7272844C-F845-4D64-9A93-766D202BC4ED}" type="pres">
      <dgm:prSet presAssocID="{9D897D66-3FDB-4198-87FE-A80BD6AC33BC}" presName="sibTrans" presStyleCnt="0"/>
      <dgm:spPr/>
    </dgm:pt>
    <dgm:pt modelId="{15C2D688-E6DD-496D-8940-2A2D4A7B4461}" type="pres">
      <dgm:prSet presAssocID="{F3B7F161-05CB-4678-939A-DE37C8976FAB}" presName="compNode" presStyleCnt="0"/>
      <dgm:spPr/>
    </dgm:pt>
    <dgm:pt modelId="{0B862768-9495-45F6-A212-5304E64AD367}" type="pres">
      <dgm:prSet presAssocID="{F3B7F161-05CB-4678-939A-DE37C8976FAB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485F8F7-A6DE-42F8-9498-0BCD3CB1E377}" type="pres">
      <dgm:prSet presAssocID="{F3B7F161-05CB-4678-939A-DE37C8976FA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716AE49-85C9-4BD8-9AFC-3D0934C5556B}" type="pres">
      <dgm:prSet presAssocID="{F3B7F161-05CB-4678-939A-DE37C8976FAB}" presName="spaceRect" presStyleCnt="0"/>
      <dgm:spPr/>
    </dgm:pt>
    <dgm:pt modelId="{4355D458-8ACF-4334-956D-A1B29C67C421}" type="pres">
      <dgm:prSet presAssocID="{F3B7F161-05CB-4678-939A-DE37C8976FAB}" presName="textRect" presStyleLbl="revTx" presStyleIdx="3" presStyleCnt="7">
        <dgm:presLayoutVars>
          <dgm:chMax val="1"/>
          <dgm:chPref val="1"/>
        </dgm:presLayoutVars>
      </dgm:prSet>
      <dgm:spPr/>
    </dgm:pt>
    <dgm:pt modelId="{AFB4CF18-EEAF-42C5-922E-6E832EB40F02}" type="pres">
      <dgm:prSet presAssocID="{1E76F1AC-7A1B-4293-9DFC-9DF679F7B5A5}" presName="sibTrans" presStyleCnt="0"/>
      <dgm:spPr/>
    </dgm:pt>
    <dgm:pt modelId="{88A24D3B-EAE5-4758-A476-23FBF2E79B09}" type="pres">
      <dgm:prSet presAssocID="{D6EA1723-A396-456C-AD5F-DBC7DCE6858F}" presName="compNode" presStyleCnt="0"/>
      <dgm:spPr/>
    </dgm:pt>
    <dgm:pt modelId="{E13B114B-9A30-45CC-8B87-4919F22A0456}" type="pres">
      <dgm:prSet presAssocID="{D6EA1723-A396-456C-AD5F-DBC7DCE6858F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3B13C895-69F0-4E65-BB28-602A867176A6}" type="pres">
      <dgm:prSet presAssocID="{D6EA1723-A396-456C-AD5F-DBC7DCE6858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CCF4702-6288-4D75-BC23-DB342B7A342E}" type="pres">
      <dgm:prSet presAssocID="{D6EA1723-A396-456C-AD5F-DBC7DCE6858F}" presName="spaceRect" presStyleCnt="0"/>
      <dgm:spPr/>
    </dgm:pt>
    <dgm:pt modelId="{06D9DE8D-F808-4F9F-A411-1F81C40423AD}" type="pres">
      <dgm:prSet presAssocID="{D6EA1723-A396-456C-AD5F-DBC7DCE6858F}" presName="textRect" presStyleLbl="revTx" presStyleIdx="4" presStyleCnt="7">
        <dgm:presLayoutVars>
          <dgm:chMax val="1"/>
          <dgm:chPref val="1"/>
        </dgm:presLayoutVars>
      </dgm:prSet>
      <dgm:spPr/>
    </dgm:pt>
    <dgm:pt modelId="{0CC403E9-7BD6-4709-9906-9DA5DE5DDDB2}" type="pres">
      <dgm:prSet presAssocID="{71AA0DDE-4DD0-46F3-A28B-4482F8B7D47B}" presName="sibTrans" presStyleCnt="0"/>
      <dgm:spPr/>
    </dgm:pt>
    <dgm:pt modelId="{6CBE5A42-1236-43D0-965D-81E14F286099}" type="pres">
      <dgm:prSet presAssocID="{C11599B8-61F8-4120-9E5A-F14E6F523A11}" presName="compNode" presStyleCnt="0"/>
      <dgm:spPr/>
    </dgm:pt>
    <dgm:pt modelId="{2929A4D8-5CF1-453D-B0E4-694971373D97}" type="pres">
      <dgm:prSet presAssocID="{C11599B8-61F8-4120-9E5A-F14E6F523A11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5AAB6D4-C193-4B38-8E3A-87DDCB182C24}" type="pres">
      <dgm:prSet presAssocID="{C11599B8-61F8-4120-9E5A-F14E6F523A1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EA776B1-8A41-4922-9CA8-7E41D95238F7}" type="pres">
      <dgm:prSet presAssocID="{C11599B8-61F8-4120-9E5A-F14E6F523A11}" presName="spaceRect" presStyleCnt="0"/>
      <dgm:spPr/>
    </dgm:pt>
    <dgm:pt modelId="{AB5466B0-A0CA-45BA-B629-9099C6C416E9}" type="pres">
      <dgm:prSet presAssocID="{C11599B8-61F8-4120-9E5A-F14E6F523A11}" presName="textRect" presStyleLbl="revTx" presStyleIdx="5" presStyleCnt="7">
        <dgm:presLayoutVars>
          <dgm:chMax val="1"/>
          <dgm:chPref val="1"/>
        </dgm:presLayoutVars>
      </dgm:prSet>
      <dgm:spPr/>
    </dgm:pt>
    <dgm:pt modelId="{D282613F-A2CC-4F29-848B-F20D216B4F6A}" type="pres">
      <dgm:prSet presAssocID="{58E826A0-8D03-4A41-9B0A-2E7B2BD05FFA}" presName="sibTrans" presStyleCnt="0"/>
      <dgm:spPr/>
    </dgm:pt>
    <dgm:pt modelId="{0CC8D3F0-79A2-4895-8CCA-258A966CA4DF}" type="pres">
      <dgm:prSet presAssocID="{556D8A94-A0E6-48A6-BE80-C9585D79AAEA}" presName="compNode" presStyleCnt="0"/>
      <dgm:spPr/>
    </dgm:pt>
    <dgm:pt modelId="{A409BF57-5309-4376-80E2-CD7DE9A221F3}" type="pres">
      <dgm:prSet presAssocID="{556D8A94-A0E6-48A6-BE80-C9585D79AAEA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FDE0602-0329-4528-A32D-5B711E2D90B2}" type="pres">
      <dgm:prSet presAssocID="{556D8A94-A0E6-48A6-BE80-C9585D79AAE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D251A56-B66C-4216-A174-B95495F1EBD6}" type="pres">
      <dgm:prSet presAssocID="{556D8A94-A0E6-48A6-BE80-C9585D79AAEA}" presName="spaceRect" presStyleCnt="0"/>
      <dgm:spPr/>
    </dgm:pt>
    <dgm:pt modelId="{C9826924-591D-4D0C-8E9E-67A2AF2343BF}" type="pres">
      <dgm:prSet presAssocID="{556D8A94-A0E6-48A6-BE80-C9585D79AAEA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CDF6E515-FF18-4F93-8F59-B089883F2D1D}" type="presOf" srcId="{C11599B8-61F8-4120-9E5A-F14E6F523A11}" destId="{AB5466B0-A0CA-45BA-B629-9099C6C416E9}" srcOrd="0" destOrd="0" presId="urn:microsoft.com/office/officeart/2018/5/layout/IconLeafLabelList"/>
    <dgm:cxn modelId="{BFA96A5F-5C93-4635-9D35-D5BF71A91D14}" type="presOf" srcId="{7CABEDA5-ACDE-4DFD-8B0A-D233C21D3B59}" destId="{653923AA-AD53-4BC2-A738-9A6325EBE80F}" srcOrd="0" destOrd="0" presId="urn:microsoft.com/office/officeart/2018/5/layout/IconLeafLabelList"/>
    <dgm:cxn modelId="{55598141-6759-48BA-A976-26DC88A33343}" srcId="{7CABEDA5-ACDE-4DFD-8B0A-D233C21D3B59}" destId="{320F35CF-9298-4D95-BF4F-D2B929B0352A}" srcOrd="2" destOrd="0" parTransId="{204F213D-B5BA-49B2-BDDF-C983ADEE3590}" sibTransId="{9D897D66-3FDB-4198-87FE-A80BD6AC33BC}"/>
    <dgm:cxn modelId="{806CF56B-3F59-496F-B91F-0F1DC86F9A20}" type="presOf" srcId="{320F35CF-9298-4D95-BF4F-D2B929B0352A}" destId="{5E46FA13-C7DC-479D-82A7-0568BB157087}" srcOrd="0" destOrd="0" presId="urn:microsoft.com/office/officeart/2018/5/layout/IconLeafLabelList"/>
    <dgm:cxn modelId="{5D8A5D4D-0CC0-4B27-8AB0-5B8049EEC447}" srcId="{7CABEDA5-ACDE-4DFD-8B0A-D233C21D3B59}" destId="{A713C5A9-1A12-4EEF-92D3-30F19A7A1624}" srcOrd="1" destOrd="0" parTransId="{F4ED1CF3-371A-4EBB-BA7A-BA889B4BD413}" sibTransId="{14CBDA73-75B4-4870-8A1C-3F686397DAF7}"/>
    <dgm:cxn modelId="{ABE33B70-43CD-418C-8519-57D2FDA1C7DB}" type="presOf" srcId="{556D8A94-A0E6-48A6-BE80-C9585D79AAEA}" destId="{C9826924-591D-4D0C-8E9E-67A2AF2343BF}" srcOrd="0" destOrd="0" presId="urn:microsoft.com/office/officeart/2018/5/layout/IconLeafLabelList"/>
    <dgm:cxn modelId="{01349C57-9D38-4A48-8493-56D8D9D356BD}" type="presOf" srcId="{A713C5A9-1A12-4EEF-92D3-30F19A7A1624}" destId="{2F4F256A-68BF-4084-A34D-B337071CF2F4}" srcOrd="0" destOrd="0" presId="urn:microsoft.com/office/officeart/2018/5/layout/IconLeafLabelList"/>
    <dgm:cxn modelId="{167AF65A-3A35-429C-BE9F-BDC946616BA4}" type="presOf" srcId="{ED1029FD-7B6C-4FF5-B598-5FD12096E446}" destId="{79C979A3-5259-4D30-AABD-60D10A410A94}" srcOrd="0" destOrd="0" presId="urn:microsoft.com/office/officeart/2018/5/layout/IconLeafLabelList"/>
    <dgm:cxn modelId="{AA09D087-3B02-4C85-95D9-A2F34EDBB4A3}" srcId="{7CABEDA5-ACDE-4DFD-8B0A-D233C21D3B59}" destId="{ED1029FD-7B6C-4FF5-B598-5FD12096E446}" srcOrd="0" destOrd="0" parTransId="{C60096CE-E9C8-4509-942A-E690F66540AF}" sibTransId="{764DD0C1-7FD5-4720-A5CB-F64106BC2CC0}"/>
    <dgm:cxn modelId="{383CD987-E341-4EFC-9CDE-4BEEB32B7659}" srcId="{7CABEDA5-ACDE-4DFD-8B0A-D233C21D3B59}" destId="{556D8A94-A0E6-48A6-BE80-C9585D79AAEA}" srcOrd="6" destOrd="0" parTransId="{833EE7A8-42C4-434A-B71A-A9150EA4691D}" sibTransId="{922BC97F-4C13-494E-A8E0-F2E2C692202A}"/>
    <dgm:cxn modelId="{DC42C390-135B-4536-9AC8-946FCC9C977A}" srcId="{7CABEDA5-ACDE-4DFD-8B0A-D233C21D3B59}" destId="{F3B7F161-05CB-4678-939A-DE37C8976FAB}" srcOrd="3" destOrd="0" parTransId="{507A5784-17E7-4F3D-9EA5-697C860B29F4}" sibTransId="{1E76F1AC-7A1B-4293-9DFC-9DF679F7B5A5}"/>
    <dgm:cxn modelId="{8E92469B-4088-411C-981A-D393A223D449}" type="presOf" srcId="{D6EA1723-A396-456C-AD5F-DBC7DCE6858F}" destId="{06D9DE8D-F808-4F9F-A411-1F81C40423AD}" srcOrd="0" destOrd="0" presId="urn:microsoft.com/office/officeart/2018/5/layout/IconLeafLabelList"/>
    <dgm:cxn modelId="{A533D7AB-0281-40BF-9A90-B2E552C66302}" srcId="{7CABEDA5-ACDE-4DFD-8B0A-D233C21D3B59}" destId="{C11599B8-61F8-4120-9E5A-F14E6F523A11}" srcOrd="5" destOrd="0" parTransId="{E5F59B89-CC2A-46B6-8FFA-52347D38D771}" sibTransId="{58E826A0-8D03-4A41-9B0A-2E7B2BD05FFA}"/>
    <dgm:cxn modelId="{17EF49CD-9DB6-4CE1-BECF-5B54852EA46B}" type="presOf" srcId="{F3B7F161-05CB-4678-939A-DE37C8976FAB}" destId="{4355D458-8ACF-4334-956D-A1B29C67C421}" srcOrd="0" destOrd="0" presId="urn:microsoft.com/office/officeart/2018/5/layout/IconLeafLabelList"/>
    <dgm:cxn modelId="{B2F8BFF0-DA9B-4D52-ADB4-A2B5A5744858}" srcId="{7CABEDA5-ACDE-4DFD-8B0A-D233C21D3B59}" destId="{D6EA1723-A396-456C-AD5F-DBC7DCE6858F}" srcOrd="4" destOrd="0" parTransId="{93854B2E-3096-49AA-B540-C543DDA312DF}" sibTransId="{71AA0DDE-4DD0-46F3-A28B-4482F8B7D47B}"/>
    <dgm:cxn modelId="{51417541-2E3B-4F57-8728-7D8D235FB11B}" type="presParOf" srcId="{653923AA-AD53-4BC2-A738-9A6325EBE80F}" destId="{F976B8C6-E3D1-46B3-9A66-C9F9B824543E}" srcOrd="0" destOrd="0" presId="urn:microsoft.com/office/officeart/2018/5/layout/IconLeafLabelList"/>
    <dgm:cxn modelId="{7761F6AC-17BC-4035-A412-93E05AB41DD8}" type="presParOf" srcId="{F976B8C6-E3D1-46B3-9A66-C9F9B824543E}" destId="{E8D285F2-52E1-4FC8-A315-B0DCEF992D2B}" srcOrd="0" destOrd="0" presId="urn:microsoft.com/office/officeart/2018/5/layout/IconLeafLabelList"/>
    <dgm:cxn modelId="{AD899DF1-B551-4714-9C33-57FC7DEEB1C8}" type="presParOf" srcId="{F976B8C6-E3D1-46B3-9A66-C9F9B824543E}" destId="{C191DEDE-DA4A-47D0-BCC4-FC582FDAB407}" srcOrd="1" destOrd="0" presId="urn:microsoft.com/office/officeart/2018/5/layout/IconLeafLabelList"/>
    <dgm:cxn modelId="{550CFFE8-67F6-485E-86B7-E088777F0765}" type="presParOf" srcId="{F976B8C6-E3D1-46B3-9A66-C9F9B824543E}" destId="{FFB6A184-E008-4875-AE9E-3940557D40A7}" srcOrd="2" destOrd="0" presId="urn:microsoft.com/office/officeart/2018/5/layout/IconLeafLabelList"/>
    <dgm:cxn modelId="{7D6A65F3-7A33-453F-B636-600C425BA55B}" type="presParOf" srcId="{F976B8C6-E3D1-46B3-9A66-C9F9B824543E}" destId="{79C979A3-5259-4D30-AABD-60D10A410A94}" srcOrd="3" destOrd="0" presId="urn:microsoft.com/office/officeart/2018/5/layout/IconLeafLabelList"/>
    <dgm:cxn modelId="{090CE43C-AEEE-4FAC-93C1-447E6A5AD9F8}" type="presParOf" srcId="{653923AA-AD53-4BC2-A738-9A6325EBE80F}" destId="{CBB1E234-1E85-4DA2-9B55-B8DB7931C33E}" srcOrd="1" destOrd="0" presId="urn:microsoft.com/office/officeart/2018/5/layout/IconLeafLabelList"/>
    <dgm:cxn modelId="{18362402-4486-4EC0-A22A-525C8456DC41}" type="presParOf" srcId="{653923AA-AD53-4BC2-A738-9A6325EBE80F}" destId="{13387423-2CFC-4D6D-8CDA-D12391803E04}" srcOrd="2" destOrd="0" presId="urn:microsoft.com/office/officeart/2018/5/layout/IconLeafLabelList"/>
    <dgm:cxn modelId="{B125D528-1F34-4381-B9E0-FFFF99AFD492}" type="presParOf" srcId="{13387423-2CFC-4D6D-8CDA-D12391803E04}" destId="{078824A8-1098-47C5-A6ED-18109669FD55}" srcOrd="0" destOrd="0" presId="urn:microsoft.com/office/officeart/2018/5/layout/IconLeafLabelList"/>
    <dgm:cxn modelId="{621A9F7F-9B01-4B79-AF77-482638F08CD8}" type="presParOf" srcId="{13387423-2CFC-4D6D-8CDA-D12391803E04}" destId="{B7921304-A541-491F-9653-7627E82BD69D}" srcOrd="1" destOrd="0" presId="urn:microsoft.com/office/officeart/2018/5/layout/IconLeafLabelList"/>
    <dgm:cxn modelId="{C9C0363D-2A33-4D4A-8BF3-032861D7863C}" type="presParOf" srcId="{13387423-2CFC-4D6D-8CDA-D12391803E04}" destId="{58DD9ED4-2671-4BA2-9160-F5DE64811B00}" srcOrd="2" destOrd="0" presId="urn:microsoft.com/office/officeart/2018/5/layout/IconLeafLabelList"/>
    <dgm:cxn modelId="{BB854F79-EF77-42D1-8C5C-14EEA064B34D}" type="presParOf" srcId="{13387423-2CFC-4D6D-8CDA-D12391803E04}" destId="{2F4F256A-68BF-4084-A34D-B337071CF2F4}" srcOrd="3" destOrd="0" presId="urn:microsoft.com/office/officeart/2018/5/layout/IconLeafLabelList"/>
    <dgm:cxn modelId="{B3424BF5-EEB1-4A9C-B6B4-D2841767E7CD}" type="presParOf" srcId="{653923AA-AD53-4BC2-A738-9A6325EBE80F}" destId="{87151BDB-1669-47DC-A693-63A714DB8619}" srcOrd="3" destOrd="0" presId="urn:microsoft.com/office/officeart/2018/5/layout/IconLeafLabelList"/>
    <dgm:cxn modelId="{742438A7-44A5-4873-BB82-CF509F4FF726}" type="presParOf" srcId="{653923AA-AD53-4BC2-A738-9A6325EBE80F}" destId="{2F4F3AC6-D3CF-4DFB-9BEC-CDC27B3CBEFE}" srcOrd="4" destOrd="0" presId="urn:microsoft.com/office/officeart/2018/5/layout/IconLeafLabelList"/>
    <dgm:cxn modelId="{263332FA-5FF0-4279-A786-EDC67CDFDD17}" type="presParOf" srcId="{2F4F3AC6-D3CF-4DFB-9BEC-CDC27B3CBEFE}" destId="{ADEA9945-3C29-4EDF-9317-E31BD2AE3BA3}" srcOrd="0" destOrd="0" presId="urn:microsoft.com/office/officeart/2018/5/layout/IconLeafLabelList"/>
    <dgm:cxn modelId="{34127CF3-DC8D-4892-A7BE-593491875123}" type="presParOf" srcId="{2F4F3AC6-D3CF-4DFB-9BEC-CDC27B3CBEFE}" destId="{7BC08A64-97D2-4AF3-B96F-B562802BEB21}" srcOrd="1" destOrd="0" presId="urn:microsoft.com/office/officeart/2018/5/layout/IconLeafLabelList"/>
    <dgm:cxn modelId="{EBC362CB-189C-41F8-8FA4-40B96F6AE585}" type="presParOf" srcId="{2F4F3AC6-D3CF-4DFB-9BEC-CDC27B3CBEFE}" destId="{29762B89-B713-498C-9F87-3CDDFF935E76}" srcOrd="2" destOrd="0" presId="urn:microsoft.com/office/officeart/2018/5/layout/IconLeafLabelList"/>
    <dgm:cxn modelId="{52D65C36-2845-450C-9B97-6C260867B43D}" type="presParOf" srcId="{2F4F3AC6-D3CF-4DFB-9BEC-CDC27B3CBEFE}" destId="{5E46FA13-C7DC-479D-82A7-0568BB157087}" srcOrd="3" destOrd="0" presId="urn:microsoft.com/office/officeart/2018/5/layout/IconLeafLabelList"/>
    <dgm:cxn modelId="{1893F990-3909-4F25-8122-A9FABFC34691}" type="presParOf" srcId="{653923AA-AD53-4BC2-A738-9A6325EBE80F}" destId="{7272844C-F845-4D64-9A93-766D202BC4ED}" srcOrd="5" destOrd="0" presId="urn:microsoft.com/office/officeart/2018/5/layout/IconLeafLabelList"/>
    <dgm:cxn modelId="{387BB048-1B2D-491A-B669-AD3BAD4916B8}" type="presParOf" srcId="{653923AA-AD53-4BC2-A738-9A6325EBE80F}" destId="{15C2D688-E6DD-496D-8940-2A2D4A7B4461}" srcOrd="6" destOrd="0" presId="urn:microsoft.com/office/officeart/2018/5/layout/IconLeafLabelList"/>
    <dgm:cxn modelId="{8A5B3EEE-DD34-42FE-99EF-8E57A82EC8A6}" type="presParOf" srcId="{15C2D688-E6DD-496D-8940-2A2D4A7B4461}" destId="{0B862768-9495-45F6-A212-5304E64AD367}" srcOrd="0" destOrd="0" presId="urn:microsoft.com/office/officeart/2018/5/layout/IconLeafLabelList"/>
    <dgm:cxn modelId="{E0D68C1D-6F77-4BA9-B7D8-60154ACD8C1D}" type="presParOf" srcId="{15C2D688-E6DD-496D-8940-2A2D4A7B4461}" destId="{7485F8F7-A6DE-42F8-9498-0BCD3CB1E377}" srcOrd="1" destOrd="0" presId="urn:microsoft.com/office/officeart/2018/5/layout/IconLeafLabelList"/>
    <dgm:cxn modelId="{71BC72E1-4D4E-4248-8D89-69E8D2A19FCA}" type="presParOf" srcId="{15C2D688-E6DD-496D-8940-2A2D4A7B4461}" destId="{6716AE49-85C9-4BD8-9AFC-3D0934C5556B}" srcOrd="2" destOrd="0" presId="urn:microsoft.com/office/officeart/2018/5/layout/IconLeafLabelList"/>
    <dgm:cxn modelId="{AC41E548-531C-413A-88C7-3A0BA31B2654}" type="presParOf" srcId="{15C2D688-E6DD-496D-8940-2A2D4A7B4461}" destId="{4355D458-8ACF-4334-956D-A1B29C67C421}" srcOrd="3" destOrd="0" presId="urn:microsoft.com/office/officeart/2018/5/layout/IconLeafLabelList"/>
    <dgm:cxn modelId="{93212BAE-E37D-4C2B-9B32-3DB97019F362}" type="presParOf" srcId="{653923AA-AD53-4BC2-A738-9A6325EBE80F}" destId="{AFB4CF18-EEAF-42C5-922E-6E832EB40F02}" srcOrd="7" destOrd="0" presId="urn:microsoft.com/office/officeart/2018/5/layout/IconLeafLabelList"/>
    <dgm:cxn modelId="{54425BA6-91A3-4E95-9762-0411BE8C1BDD}" type="presParOf" srcId="{653923AA-AD53-4BC2-A738-9A6325EBE80F}" destId="{88A24D3B-EAE5-4758-A476-23FBF2E79B09}" srcOrd="8" destOrd="0" presId="urn:microsoft.com/office/officeart/2018/5/layout/IconLeafLabelList"/>
    <dgm:cxn modelId="{F745CD3F-3489-485E-AC53-CCBA5A6F93F1}" type="presParOf" srcId="{88A24D3B-EAE5-4758-A476-23FBF2E79B09}" destId="{E13B114B-9A30-45CC-8B87-4919F22A0456}" srcOrd="0" destOrd="0" presId="urn:microsoft.com/office/officeart/2018/5/layout/IconLeafLabelList"/>
    <dgm:cxn modelId="{BA49E328-C8E2-469E-8BEB-6F4365C79566}" type="presParOf" srcId="{88A24D3B-EAE5-4758-A476-23FBF2E79B09}" destId="{3B13C895-69F0-4E65-BB28-602A867176A6}" srcOrd="1" destOrd="0" presId="urn:microsoft.com/office/officeart/2018/5/layout/IconLeafLabelList"/>
    <dgm:cxn modelId="{9EB8C297-6387-4F48-AED8-314C0126F17F}" type="presParOf" srcId="{88A24D3B-EAE5-4758-A476-23FBF2E79B09}" destId="{1CCF4702-6288-4D75-BC23-DB342B7A342E}" srcOrd="2" destOrd="0" presId="urn:microsoft.com/office/officeart/2018/5/layout/IconLeafLabelList"/>
    <dgm:cxn modelId="{89A97D80-DE46-4495-9403-E6A0F37767EC}" type="presParOf" srcId="{88A24D3B-EAE5-4758-A476-23FBF2E79B09}" destId="{06D9DE8D-F808-4F9F-A411-1F81C40423AD}" srcOrd="3" destOrd="0" presId="urn:microsoft.com/office/officeart/2018/5/layout/IconLeafLabelList"/>
    <dgm:cxn modelId="{D56F0092-0EB2-4E5F-899D-DDBC172A1BEB}" type="presParOf" srcId="{653923AA-AD53-4BC2-A738-9A6325EBE80F}" destId="{0CC403E9-7BD6-4709-9906-9DA5DE5DDDB2}" srcOrd="9" destOrd="0" presId="urn:microsoft.com/office/officeart/2018/5/layout/IconLeafLabelList"/>
    <dgm:cxn modelId="{0DC8EB6A-B881-4D5E-A380-039C971B589C}" type="presParOf" srcId="{653923AA-AD53-4BC2-A738-9A6325EBE80F}" destId="{6CBE5A42-1236-43D0-965D-81E14F286099}" srcOrd="10" destOrd="0" presId="urn:microsoft.com/office/officeart/2018/5/layout/IconLeafLabelList"/>
    <dgm:cxn modelId="{9A42C458-114C-4C18-AD99-7F73FAA396AC}" type="presParOf" srcId="{6CBE5A42-1236-43D0-965D-81E14F286099}" destId="{2929A4D8-5CF1-453D-B0E4-694971373D97}" srcOrd="0" destOrd="0" presId="urn:microsoft.com/office/officeart/2018/5/layout/IconLeafLabelList"/>
    <dgm:cxn modelId="{A5BF8673-78BE-4818-B2CE-5D0E3EDF9644}" type="presParOf" srcId="{6CBE5A42-1236-43D0-965D-81E14F286099}" destId="{05AAB6D4-C193-4B38-8E3A-87DDCB182C24}" srcOrd="1" destOrd="0" presId="urn:microsoft.com/office/officeart/2018/5/layout/IconLeafLabelList"/>
    <dgm:cxn modelId="{D635E401-96B6-44BB-B69F-58CB7703E4B2}" type="presParOf" srcId="{6CBE5A42-1236-43D0-965D-81E14F286099}" destId="{6EA776B1-8A41-4922-9CA8-7E41D95238F7}" srcOrd="2" destOrd="0" presId="urn:microsoft.com/office/officeart/2018/5/layout/IconLeafLabelList"/>
    <dgm:cxn modelId="{C865909B-C996-4F11-9460-9AA20D440E7A}" type="presParOf" srcId="{6CBE5A42-1236-43D0-965D-81E14F286099}" destId="{AB5466B0-A0CA-45BA-B629-9099C6C416E9}" srcOrd="3" destOrd="0" presId="urn:microsoft.com/office/officeart/2018/5/layout/IconLeafLabelList"/>
    <dgm:cxn modelId="{0A4961FA-73BE-4890-9CDE-515033A7BDEE}" type="presParOf" srcId="{653923AA-AD53-4BC2-A738-9A6325EBE80F}" destId="{D282613F-A2CC-4F29-848B-F20D216B4F6A}" srcOrd="11" destOrd="0" presId="urn:microsoft.com/office/officeart/2018/5/layout/IconLeafLabelList"/>
    <dgm:cxn modelId="{2BD40335-CE0F-43C8-90CF-057A8AF73D33}" type="presParOf" srcId="{653923AA-AD53-4BC2-A738-9A6325EBE80F}" destId="{0CC8D3F0-79A2-4895-8CCA-258A966CA4DF}" srcOrd="12" destOrd="0" presId="urn:microsoft.com/office/officeart/2018/5/layout/IconLeafLabelList"/>
    <dgm:cxn modelId="{2705F98B-D604-452F-BC56-5C62420DE98D}" type="presParOf" srcId="{0CC8D3F0-79A2-4895-8CCA-258A966CA4DF}" destId="{A409BF57-5309-4376-80E2-CD7DE9A221F3}" srcOrd="0" destOrd="0" presId="urn:microsoft.com/office/officeart/2018/5/layout/IconLeafLabelList"/>
    <dgm:cxn modelId="{961E4431-5D1B-4BFF-AD38-1ED7A0A82869}" type="presParOf" srcId="{0CC8D3F0-79A2-4895-8CCA-258A966CA4DF}" destId="{0FDE0602-0329-4528-A32D-5B711E2D90B2}" srcOrd="1" destOrd="0" presId="urn:microsoft.com/office/officeart/2018/5/layout/IconLeafLabelList"/>
    <dgm:cxn modelId="{D031850D-6A34-4C70-999A-EA274430E996}" type="presParOf" srcId="{0CC8D3F0-79A2-4895-8CCA-258A966CA4DF}" destId="{7D251A56-B66C-4216-A174-B95495F1EBD6}" srcOrd="2" destOrd="0" presId="urn:microsoft.com/office/officeart/2018/5/layout/IconLeafLabelList"/>
    <dgm:cxn modelId="{0066A82F-D4CA-4AE0-8079-01DB2D1B9516}" type="presParOf" srcId="{0CC8D3F0-79A2-4895-8CCA-258A966CA4DF}" destId="{C9826924-591D-4D0C-8E9E-67A2AF2343B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028E2F-2A75-4B9B-976A-D8FF82247D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F1B0FC-AC7B-46F3-A3A4-E6628CA85854}">
      <dgm:prSet/>
      <dgm:spPr/>
      <dgm:t>
        <a:bodyPr/>
        <a:lstStyle/>
        <a:p>
          <a:r>
            <a:rPr lang="en-US" b="0" i="0"/>
            <a:t>Kafka is an open-source distributed event streaming platform used by thousands of companies for high-performance data pipelines, streaming analytics, data integration, and mission-critical applications.</a:t>
          </a:r>
          <a:endParaRPr lang="en-US"/>
        </a:p>
      </dgm:t>
    </dgm:pt>
    <dgm:pt modelId="{784394D5-0112-45AF-8D9C-9DB661EC2E13}" type="parTrans" cxnId="{AFF986E5-DEC8-456A-B60E-9A7DE4290C8E}">
      <dgm:prSet/>
      <dgm:spPr/>
      <dgm:t>
        <a:bodyPr/>
        <a:lstStyle/>
        <a:p>
          <a:endParaRPr lang="en-US"/>
        </a:p>
      </dgm:t>
    </dgm:pt>
    <dgm:pt modelId="{68E9E233-94F7-4D1D-BFC8-E080EA977D6B}" type="sibTrans" cxnId="{AFF986E5-DEC8-456A-B60E-9A7DE4290C8E}">
      <dgm:prSet/>
      <dgm:spPr/>
      <dgm:t>
        <a:bodyPr/>
        <a:lstStyle/>
        <a:p>
          <a:endParaRPr lang="en-US"/>
        </a:p>
      </dgm:t>
    </dgm:pt>
    <dgm:pt modelId="{086EC568-FB2C-4AA8-877E-1226F2D3DFBE}">
      <dgm:prSet/>
      <dgm:spPr/>
      <dgm:t>
        <a:bodyPr/>
        <a:lstStyle/>
        <a:p>
          <a:r>
            <a:rPr lang="en-US"/>
            <a:t>A distributed event streaming platform for building real-time data pipelines and streaming applications.</a:t>
          </a:r>
        </a:p>
      </dgm:t>
    </dgm:pt>
    <dgm:pt modelId="{09C086A3-9289-4C15-A4DF-E090916FE0DD}" type="parTrans" cxnId="{8D121A12-A770-43BF-AE63-68E72176E509}">
      <dgm:prSet/>
      <dgm:spPr/>
      <dgm:t>
        <a:bodyPr/>
        <a:lstStyle/>
        <a:p>
          <a:endParaRPr lang="en-US"/>
        </a:p>
      </dgm:t>
    </dgm:pt>
    <dgm:pt modelId="{2A47372C-E0A4-434B-A10E-21616573B6A3}" type="sibTrans" cxnId="{8D121A12-A770-43BF-AE63-68E72176E509}">
      <dgm:prSet/>
      <dgm:spPr/>
      <dgm:t>
        <a:bodyPr/>
        <a:lstStyle/>
        <a:p>
          <a:endParaRPr lang="en-US"/>
        </a:p>
      </dgm:t>
    </dgm:pt>
    <dgm:pt modelId="{16F7B1F8-64A5-4E6D-AEF5-E264313CBD06}" type="pres">
      <dgm:prSet presAssocID="{29028E2F-2A75-4B9B-976A-D8FF82247D9F}" presName="root" presStyleCnt="0">
        <dgm:presLayoutVars>
          <dgm:dir/>
          <dgm:resizeHandles val="exact"/>
        </dgm:presLayoutVars>
      </dgm:prSet>
      <dgm:spPr/>
    </dgm:pt>
    <dgm:pt modelId="{F8DD8310-949A-402C-9C51-C17F9D3BD3F8}" type="pres">
      <dgm:prSet presAssocID="{2AF1B0FC-AC7B-46F3-A3A4-E6628CA85854}" presName="compNode" presStyleCnt="0"/>
      <dgm:spPr/>
    </dgm:pt>
    <dgm:pt modelId="{EED89993-AA4D-408C-ADF4-DE626A8A7C3A}" type="pres">
      <dgm:prSet presAssocID="{2AF1B0FC-AC7B-46F3-A3A4-E6628CA85854}" presName="bgRect" presStyleLbl="bgShp" presStyleIdx="0" presStyleCnt="2"/>
      <dgm:spPr/>
    </dgm:pt>
    <dgm:pt modelId="{1DE92FE4-D9F5-4D0E-B6DE-58A065E41C76}" type="pres">
      <dgm:prSet presAssocID="{2AF1B0FC-AC7B-46F3-A3A4-E6628CA858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4F3378F-3FE1-4644-AF6E-9E4879A9F0E0}" type="pres">
      <dgm:prSet presAssocID="{2AF1B0FC-AC7B-46F3-A3A4-E6628CA85854}" presName="spaceRect" presStyleCnt="0"/>
      <dgm:spPr/>
    </dgm:pt>
    <dgm:pt modelId="{B4842657-A50B-4EAE-BA15-63F0A87BE903}" type="pres">
      <dgm:prSet presAssocID="{2AF1B0FC-AC7B-46F3-A3A4-E6628CA85854}" presName="parTx" presStyleLbl="revTx" presStyleIdx="0" presStyleCnt="2">
        <dgm:presLayoutVars>
          <dgm:chMax val="0"/>
          <dgm:chPref val="0"/>
        </dgm:presLayoutVars>
      </dgm:prSet>
      <dgm:spPr/>
    </dgm:pt>
    <dgm:pt modelId="{1F11EA82-D5CE-444C-9C06-0C704D593804}" type="pres">
      <dgm:prSet presAssocID="{68E9E233-94F7-4D1D-BFC8-E080EA977D6B}" presName="sibTrans" presStyleCnt="0"/>
      <dgm:spPr/>
    </dgm:pt>
    <dgm:pt modelId="{505FC34D-BBF1-42F8-B083-1322674A9550}" type="pres">
      <dgm:prSet presAssocID="{086EC568-FB2C-4AA8-877E-1226F2D3DFBE}" presName="compNode" presStyleCnt="0"/>
      <dgm:spPr/>
    </dgm:pt>
    <dgm:pt modelId="{2BE93278-2EA8-4086-AE58-32AA18821DDB}" type="pres">
      <dgm:prSet presAssocID="{086EC568-FB2C-4AA8-877E-1226F2D3DFBE}" presName="bgRect" presStyleLbl="bgShp" presStyleIdx="1" presStyleCnt="2"/>
      <dgm:spPr/>
    </dgm:pt>
    <dgm:pt modelId="{6E892839-0E36-4A00-81DD-75BC930F86A0}" type="pres">
      <dgm:prSet presAssocID="{086EC568-FB2C-4AA8-877E-1226F2D3DF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CD36DA7-6D3A-4410-9061-1026093AC9C5}" type="pres">
      <dgm:prSet presAssocID="{086EC568-FB2C-4AA8-877E-1226F2D3DFBE}" presName="spaceRect" presStyleCnt="0"/>
      <dgm:spPr/>
    </dgm:pt>
    <dgm:pt modelId="{D7D9A1E9-4E04-4603-A11E-E272022F5D4E}" type="pres">
      <dgm:prSet presAssocID="{086EC568-FB2C-4AA8-877E-1226F2D3DFB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D121A12-A770-43BF-AE63-68E72176E509}" srcId="{29028E2F-2A75-4B9B-976A-D8FF82247D9F}" destId="{086EC568-FB2C-4AA8-877E-1226F2D3DFBE}" srcOrd="1" destOrd="0" parTransId="{09C086A3-9289-4C15-A4DF-E090916FE0DD}" sibTransId="{2A47372C-E0A4-434B-A10E-21616573B6A3}"/>
    <dgm:cxn modelId="{A6CF7B29-5ACD-4812-BEC3-AD63DDE51A1A}" type="presOf" srcId="{086EC568-FB2C-4AA8-877E-1226F2D3DFBE}" destId="{D7D9A1E9-4E04-4603-A11E-E272022F5D4E}" srcOrd="0" destOrd="0" presId="urn:microsoft.com/office/officeart/2018/2/layout/IconVerticalSolidList"/>
    <dgm:cxn modelId="{91BCD949-BB52-46B4-8956-6F7BAE4281F5}" type="presOf" srcId="{2AF1B0FC-AC7B-46F3-A3A4-E6628CA85854}" destId="{B4842657-A50B-4EAE-BA15-63F0A87BE903}" srcOrd="0" destOrd="0" presId="urn:microsoft.com/office/officeart/2018/2/layout/IconVerticalSolidList"/>
    <dgm:cxn modelId="{66970DAF-428B-406C-9770-91CD5E4DF709}" type="presOf" srcId="{29028E2F-2A75-4B9B-976A-D8FF82247D9F}" destId="{16F7B1F8-64A5-4E6D-AEF5-E264313CBD06}" srcOrd="0" destOrd="0" presId="urn:microsoft.com/office/officeart/2018/2/layout/IconVerticalSolidList"/>
    <dgm:cxn modelId="{AFF986E5-DEC8-456A-B60E-9A7DE4290C8E}" srcId="{29028E2F-2A75-4B9B-976A-D8FF82247D9F}" destId="{2AF1B0FC-AC7B-46F3-A3A4-E6628CA85854}" srcOrd="0" destOrd="0" parTransId="{784394D5-0112-45AF-8D9C-9DB661EC2E13}" sibTransId="{68E9E233-94F7-4D1D-BFC8-E080EA977D6B}"/>
    <dgm:cxn modelId="{F4AA7010-B70A-4372-A0D4-F9410D9FBC74}" type="presParOf" srcId="{16F7B1F8-64A5-4E6D-AEF5-E264313CBD06}" destId="{F8DD8310-949A-402C-9C51-C17F9D3BD3F8}" srcOrd="0" destOrd="0" presId="urn:microsoft.com/office/officeart/2018/2/layout/IconVerticalSolidList"/>
    <dgm:cxn modelId="{907FECBB-A3AA-4853-A930-4DC37AAEB4C5}" type="presParOf" srcId="{F8DD8310-949A-402C-9C51-C17F9D3BD3F8}" destId="{EED89993-AA4D-408C-ADF4-DE626A8A7C3A}" srcOrd="0" destOrd="0" presId="urn:microsoft.com/office/officeart/2018/2/layout/IconVerticalSolidList"/>
    <dgm:cxn modelId="{79967639-FFAB-4B5B-A218-FBD7E49756F0}" type="presParOf" srcId="{F8DD8310-949A-402C-9C51-C17F9D3BD3F8}" destId="{1DE92FE4-D9F5-4D0E-B6DE-58A065E41C76}" srcOrd="1" destOrd="0" presId="urn:microsoft.com/office/officeart/2018/2/layout/IconVerticalSolidList"/>
    <dgm:cxn modelId="{B42628FD-3F2F-4FB8-AA73-D4674780AB0B}" type="presParOf" srcId="{F8DD8310-949A-402C-9C51-C17F9D3BD3F8}" destId="{64F3378F-3FE1-4644-AF6E-9E4879A9F0E0}" srcOrd="2" destOrd="0" presId="urn:microsoft.com/office/officeart/2018/2/layout/IconVerticalSolidList"/>
    <dgm:cxn modelId="{327FEBE3-AF61-4414-8152-C1C2CEE6246D}" type="presParOf" srcId="{F8DD8310-949A-402C-9C51-C17F9D3BD3F8}" destId="{B4842657-A50B-4EAE-BA15-63F0A87BE903}" srcOrd="3" destOrd="0" presId="urn:microsoft.com/office/officeart/2018/2/layout/IconVerticalSolidList"/>
    <dgm:cxn modelId="{F91253DC-3B30-43BA-BA7E-3A7BC5CB84A9}" type="presParOf" srcId="{16F7B1F8-64A5-4E6D-AEF5-E264313CBD06}" destId="{1F11EA82-D5CE-444C-9C06-0C704D593804}" srcOrd="1" destOrd="0" presId="urn:microsoft.com/office/officeart/2018/2/layout/IconVerticalSolidList"/>
    <dgm:cxn modelId="{A1D2A091-96AA-46C8-AFB6-AB04A4761C50}" type="presParOf" srcId="{16F7B1F8-64A5-4E6D-AEF5-E264313CBD06}" destId="{505FC34D-BBF1-42F8-B083-1322674A9550}" srcOrd="2" destOrd="0" presId="urn:microsoft.com/office/officeart/2018/2/layout/IconVerticalSolidList"/>
    <dgm:cxn modelId="{806DFC17-02E2-46BE-861F-FDE0D4411215}" type="presParOf" srcId="{505FC34D-BBF1-42F8-B083-1322674A9550}" destId="{2BE93278-2EA8-4086-AE58-32AA18821DDB}" srcOrd="0" destOrd="0" presId="urn:microsoft.com/office/officeart/2018/2/layout/IconVerticalSolidList"/>
    <dgm:cxn modelId="{D26BB21C-BF12-49EE-9CEC-44F345446654}" type="presParOf" srcId="{505FC34D-BBF1-42F8-B083-1322674A9550}" destId="{6E892839-0E36-4A00-81DD-75BC930F86A0}" srcOrd="1" destOrd="0" presId="urn:microsoft.com/office/officeart/2018/2/layout/IconVerticalSolidList"/>
    <dgm:cxn modelId="{A1178625-E003-43F6-A8DC-87EB1220F998}" type="presParOf" srcId="{505FC34D-BBF1-42F8-B083-1322674A9550}" destId="{CCD36DA7-6D3A-4410-9061-1026093AC9C5}" srcOrd="2" destOrd="0" presId="urn:microsoft.com/office/officeart/2018/2/layout/IconVerticalSolidList"/>
    <dgm:cxn modelId="{30C0A4F0-5C09-4315-9BC0-DD547956CDBF}" type="presParOf" srcId="{505FC34D-BBF1-42F8-B083-1322674A9550}" destId="{D7D9A1E9-4E04-4603-A11E-E272022F5D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8E7D51-CBBB-439F-A17D-CFB908D815D0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E1BF21E-AB2B-49B6-B603-687EBDB9CDFB}">
      <dgm:prSet/>
      <dgm:spPr/>
      <dgm:t>
        <a:bodyPr/>
        <a:lstStyle/>
        <a:p>
          <a:r>
            <a:rPr lang="en-US" b="1" i="0" baseline="0"/>
            <a:t>Challenges in Modern Systems:</a:t>
          </a:r>
          <a:endParaRPr lang="en-US"/>
        </a:p>
      </dgm:t>
    </dgm:pt>
    <dgm:pt modelId="{F67EBC2A-7045-4476-AB07-2EFB015AF29C}" type="parTrans" cxnId="{E59C1926-F7EF-408D-A5C8-8CBA609EE3BD}">
      <dgm:prSet/>
      <dgm:spPr/>
      <dgm:t>
        <a:bodyPr/>
        <a:lstStyle/>
        <a:p>
          <a:endParaRPr lang="en-US"/>
        </a:p>
      </dgm:t>
    </dgm:pt>
    <dgm:pt modelId="{1ABE985A-3766-47AA-8D54-C74101E6F83F}" type="sibTrans" cxnId="{E59C1926-F7EF-408D-A5C8-8CBA609EE3BD}">
      <dgm:prSet/>
      <dgm:spPr/>
      <dgm:t>
        <a:bodyPr/>
        <a:lstStyle/>
        <a:p>
          <a:endParaRPr lang="en-US"/>
        </a:p>
      </dgm:t>
    </dgm:pt>
    <dgm:pt modelId="{11DB004A-2177-4B75-89BD-C5DB0121E220}">
      <dgm:prSet/>
      <dgm:spPr/>
      <dgm:t>
        <a:bodyPr/>
        <a:lstStyle/>
        <a:p>
          <a:r>
            <a:rPr lang="en-US" b="0" i="0" baseline="0"/>
            <a:t>High volumes of real-time data</a:t>
          </a:r>
          <a:endParaRPr lang="en-US"/>
        </a:p>
      </dgm:t>
    </dgm:pt>
    <dgm:pt modelId="{72517EB5-A188-466C-8887-33EF9CD15126}" type="parTrans" cxnId="{4365B4BC-B5A1-4577-BB87-09A218ECCC50}">
      <dgm:prSet/>
      <dgm:spPr/>
      <dgm:t>
        <a:bodyPr/>
        <a:lstStyle/>
        <a:p>
          <a:endParaRPr lang="en-US"/>
        </a:p>
      </dgm:t>
    </dgm:pt>
    <dgm:pt modelId="{AB31FA9B-B0DA-43BE-8B7D-185AF4C930D0}" type="sibTrans" cxnId="{4365B4BC-B5A1-4577-BB87-09A218ECCC50}">
      <dgm:prSet/>
      <dgm:spPr/>
      <dgm:t>
        <a:bodyPr/>
        <a:lstStyle/>
        <a:p>
          <a:endParaRPr lang="en-US"/>
        </a:p>
      </dgm:t>
    </dgm:pt>
    <dgm:pt modelId="{8E215E40-F26D-404D-BB78-E5A4F3F7D368}">
      <dgm:prSet/>
      <dgm:spPr/>
      <dgm:t>
        <a:bodyPr/>
        <a:lstStyle/>
        <a:p>
          <a:r>
            <a:rPr lang="en-US" b="0" i="0" baseline="0"/>
            <a:t>Need for decoupling microservices</a:t>
          </a:r>
          <a:endParaRPr lang="en-US"/>
        </a:p>
      </dgm:t>
    </dgm:pt>
    <dgm:pt modelId="{35E3374E-5D80-44AF-B940-C3A732A0389D}" type="parTrans" cxnId="{4B66FFA0-2C89-48E1-96AB-943E9D457E00}">
      <dgm:prSet/>
      <dgm:spPr/>
      <dgm:t>
        <a:bodyPr/>
        <a:lstStyle/>
        <a:p>
          <a:endParaRPr lang="en-US"/>
        </a:p>
      </dgm:t>
    </dgm:pt>
    <dgm:pt modelId="{3FCBE529-D429-49EF-9BAE-983534A114A2}" type="sibTrans" cxnId="{4B66FFA0-2C89-48E1-96AB-943E9D457E00}">
      <dgm:prSet/>
      <dgm:spPr/>
      <dgm:t>
        <a:bodyPr/>
        <a:lstStyle/>
        <a:p>
          <a:endParaRPr lang="en-US"/>
        </a:p>
      </dgm:t>
    </dgm:pt>
    <dgm:pt modelId="{814C901F-1414-4A1A-BC14-884E208AD655}">
      <dgm:prSet/>
      <dgm:spPr/>
      <dgm:t>
        <a:bodyPr/>
        <a:lstStyle/>
        <a:p>
          <a:r>
            <a:rPr lang="en-US" b="0" i="0" baseline="0"/>
            <a:t>Scalability and fault tolerance requirements</a:t>
          </a:r>
          <a:endParaRPr lang="en-US"/>
        </a:p>
      </dgm:t>
    </dgm:pt>
    <dgm:pt modelId="{78E29EB8-6AA7-44D3-A929-01E702F67BC0}" type="parTrans" cxnId="{176C0204-1534-403D-A907-B260AA384B88}">
      <dgm:prSet/>
      <dgm:spPr/>
      <dgm:t>
        <a:bodyPr/>
        <a:lstStyle/>
        <a:p>
          <a:endParaRPr lang="en-US"/>
        </a:p>
      </dgm:t>
    </dgm:pt>
    <dgm:pt modelId="{FFE32F1C-1E6C-4C86-9232-98D5B0B795A4}" type="sibTrans" cxnId="{176C0204-1534-403D-A907-B260AA384B88}">
      <dgm:prSet/>
      <dgm:spPr/>
      <dgm:t>
        <a:bodyPr/>
        <a:lstStyle/>
        <a:p>
          <a:endParaRPr lang="en-US"/>
        </a:p>
      </dgm:t>
    </dgm:pt>
    <dgm:pt modelId="{4D0E434B-2E0C-4A88-A6BD-2FEB73B08A5C}">
      <dgm:prSet/>
      <dgm:spPr/>
      <dgm:t>
        <a:bodyPr/>
        <a:lstStyle/>
        <a:p>
          <a:r>
            <a:rPr lang="en-US" b="1" i="0" baseline="0"/>
            <a:t>Kafka’s Benefits:</a:t>
          </a:r>
          <a:endParaRPr lang="en-US"/>
        </a:p>
      </dgm:t>
    </dgm:pt>
    <dgm:pt modelId="{8D9ED84A-C0C3-4B7F-AC95-16B773B18751}" type="parTrans" cxnId="{59221573-B1F0-4970-A8BC-4DFDBA52CF97}">
      <dgm:prSet/>
      <dgm:spPr/>
      <dgm:t>
        <a:bodyPr/>
        <a:lstStyle/>
        <a:p>
          <a:endParaRPr lang="en-US"/>
        </a:p>
      </dgm:t>
    </dgm:pt>
    <dgm:pt modelId="{913F7154-71F0-4D79-A07C-C69CBF074E57}" type="sibTrans" cxnId="{59221573-B1F0-4970-A8BC-4DFDBA52CF97}">
      <dgm:prSet/>
      <dgm:spPr/>
      <dgm:t>
        <a:bodyPr/>
        <a:lstStyle/>
        <a:p>
          <a:endParaRPr lang="en-US"/>
        </a:p>
      </dgm:t>
    </dgm:pt>
    <dgm:pt modelId="{A478A61F-03FF-4ECE-BF53-7F641C60C6B9}">
      <dgm:prSet/>
      <dgm:spPr/>
      <dgm:t>
        <a:bodyPr/>
        <a:lstStyle/>
        <a:p>
          <a:r>
            <a:rPr lang="en-US" b="0" i="0" baseline="0"/>
            <a:t>High throughput with low latency</a:t>
          </a:r>
          <a:endParaRPr lang="en-US"/>
        </a:p>
      </dgm:t>
    </dgm:pt>
    <dgm:pt modelId="{0DDD46C9-463E-469D-8E80-D2BE52477CFE}" type="parTrans" cxnId="{5C6F3C5F-B6F0-42EF-A8B6-998C522E25E7}">
      <dgm:prSet/>
      <dgm:spPr/>
      <dgm:t>
        <a:bodyPr/>
        <a:lstStyle/>
        <a:p>
          <a:endParaRPr lang="en-US"/>
        </a:p>
      </dgm:t>
    </dgm:pt>
    <dgm:pt modelId="{A3122B06-C01D-4EEC-9E43-EE9B3644C96F}" type="sibTrans" cxnId="{5C6F3C5F-B6F0-42EF-A8B6-998C522E25E7}">
      <dgm:prSet/>
      <dgm:spPr/>
      <dgm:t>
        <a:bodyPr/>
        <a:lstStyle/>
        <a:p>
          <a:endParaRPr lang="en-US"/>
        </a:p>
      </dgm:t>
    </dgm:pt>
    <dgm:pt modelId="{B951973D-7C8D-41D5-8F44-163DC8AD84EA}">
      <dgm:prSet/>
      <dgm:spPr/>
      <dgm:t>
        <a:bodyPr/>
        <a:lstStyle/>
        <a:p>
          <a:r>
            <a:rPr lang="en-US" b="0" i="0" baseline="0"/>
            <a:t>Distributed, scalable, and fault-tolerant architecture</a:t>
          </a:r>
          <a:endParaRPr lang="en-US"/>
        </a:p>
      </dgm:t>
    </dgm:pt>
    <dgm:pt modelId="{186250CF-7729-4D93-B9E9-F4E35DD31B9B}" type="parTrans" cxnId="{D7204C85-CB9D-438B-8D97-29428D207418}">
      <dgm:prSet/>
      <dgm:spPr/>
      <dgm:t>
        <a:bodyPr/>
        <a:lstStyle/>
        <a:p>
          <a:endParaRPr lang="en-US"/>
        </a:p>
      </dgm:t>
    </dgm:pt>
    <dgm:pt modelId="{DD7A73B2-2210-4E9E-9027-03E263782650}" type="sibTrans" cxnId="{D7204C85-CB9D-438B-8D97-29428D207418}">
      <dgm:prSet/>
      <dgm:spPr/>
      <dgm:t>
        <a:bodyPr/>
        <a:lstStyle/>
        <a:p>
          <a:endParaRPr lang="en-US"/>
        </a:p>
      </dgm:t>
    </dgm:pt>
    <dgm:pt modelId="{95AFE08C-00C9-4744-8CF9-AAE0688222BB}">
      <dgm:prSet/>
      <dgm:spPr/>
      <dgm:t>
        <a:bodyPr/>
        <a:lstStyle/>
        <a:p>
          <a:r>
            <a:rPr lang="en-US" b="0" i="0" baseline="0"/>
            <a:t>Replayability of messages for fault recovery</a:t>
          </a:r>
          <a:endParaRPr lang="en-US"/>
        </a:p>
      </dgm:t>
    </dgm:pt>
    <dgm:pt modelId="{3DF44064-24CB-4F80-9D46-FE706D7653E3}" type="parTrans" cxnId="{B4754459-809F-4A43-9BF2-F06A4DE0E1D6}">
      <dgm:prSet/>
      <dgm:spPr/>
      <dgm:t>
        <a:bodyPr/>
        <a:lstStyle/>
        <a:p>
          <a:endParaRPr lang="en-US"/>
        </a:p>
      </dgm:t>
    </dgm:pt>
    <dgm:pt modelId="{15DBAC3D-6915-4DA4-97EF-11DCEDA36F4B}" type="sibTrans" cxnId="{B4754459-809F-4A43-9BF2-F06A4DE0E1D6}">
      <dgm:prSet/>
      <dgm:spPr/>
      <dgm:t>
        <a:bodyPr/>
        <a:lstStyle/>
        <a:p>
          <a:endParaRPr lang="en-US"/>
        </a:p>
      </dgm:t>
    </dgm:pt>
    <dgm:pt modelId="{438DBEAF-0470-4824-A554-61F98B173E10}" type="pres">
      <dgm:prSet presAssocID="{B58E7D51-CBBB-439F-A17D-CFB908D815D0}" presName="Name0" presStyleCnt="0">
        <dgm:presLayoutVars>
          <dgm:dir/>
          <dgm:animLvl val="lvl"/>
          <dgm:resizeHandles val="exact"/>
        </dgm:presLayoutVars>
      </dgm:prSet>
      <dgm:spPr/>
    </dgm:pt>
    <dgm:pt modelId="{AD58B7DA-07F2-4378-BD2A-ABDC145EFFF8}" type="pres">
      <dgm:prSet presAssocID="{4D0E434B-2E0C-4A88-A6BD-2FEB73B08A5C}" presName="boxAndChildren" presStyleCnt="0"/>
      <dgm:spPr/>
    </dgm:pt>
    <dgm:pt modelId="{5572BEF6-13F3-4CF9-9776-DB2E98D97D8D}" type="pres">
      <dgm:prSet presAssocID="{4D0E434B-2E0C-4A88-A6BD-2FEB73B08A5C}" presName="parentTextBox" presStyleLbl="node1" presStyleIdx="0" presStyleCnt="2"/>
      <dgm:spPr/>
    </dgm:pt>
    <dgm:pt modelId="{5FFBFE37-3588-45CE-AE62-F504C0696778}" type="pres">
      <dgm:prSet presAssocID="{4D0E434B-2E0C-4A88-A6BD-2FEB73B08A5C}" presName="entireBox" presStyleLbl="node1" presStyleIdx="0" presStyleCnt="2"/>
      <dgm:spPr/>
    </dgm:pt>
    <dgm:pt modelId="{34825A05-21A5-4EDD-9097-F4C83F972BF0}" type="pres">
      <dgm:prSet presAssocID="{4D0E434B-2E0C-4A88-A6BD-2FEB73B08A5C}" presName="descendantBox" presStyleCnt="0"/>
      <dgm:spPr/>
    </dgm:pt>
    <dgm:pt modelId="{7088FD4C-09EB-4BD0-997D-276683166214}" type="pres">
      <dgm:prSet presAssocID="{A478A61F-03FF-4ECE-BF53-7F641C60C6B9}" presName="childTextBox" presStyleLbl="fgAccFollowNode1" presStyleIdx="0" presStyleCnt="6">
        <dgm:presLayoutVars>
          <dgm:bulletEnabled val="1"/>
        </dgm:presLayoutVars>
      </dgm:prSet>
      <dgm:spPr/>
    </dgm:pt>
    <dgm:pt modelId="{47D698CA-7D31-4444-B3CC-A9754C7C68E4}" type="pres">
      <dgm:prSet presAssocID="{B951973D-7C8D-41D5-8F44-163DC8AD84EA}" presName="childTextBox" presStyleLbl="fgAccFollowNode1" presStyleIdx="1" presStyleCnt="6">
        <dgm:presLayoutVars>
          <dgm:bulletEnabled val="1"/>
        </dgm:presLayoutVars>
      </dgm:prSet>
      <dgm:spPr/>
    </dgm:pt>
    <dgm:pt modelId="{A96BCF66-E9F5-4DAC-9814-89450EA205B4}" type="pres">
      <dgm:prSet presAssocID="{95AFE08C-00C9-4744-8CF9-AAE0688222BB}" presName="childTextBox" presStyleLbl="fgAccFollowNode1" presStyleIdx="2" presStyleCnt="6">
        <dgm:presLayoutVars>
          <dgm:bulletEnabled val="1"/>
        </dgm:presLayoutVars>
      </dgm:prSet>
      <dgm:spPr/>
    </dgm:pt>
    <dgm:pt modelId="{B1EEB43B-45B8-47E0-91D9-C09467094023}" type="pres">
      <dgm:prSet presAssocID="{1ABE985A-3766-47AA-8D54-C74101E6F83F}" presName="sp" presStyleCnt="0"/>
      <dgm:spPr/>
    </dgm:pt>
    <dgm:pt modelId="{5DDB58F0-9F7E-4D87-A6B6-67A5EFAE4436}" type="pres">
      <dgm:prSet presAssocID="{1E1BF21E-AB2B-49B6-B603-687EBDB9CDFB}" presName="arrowAndChildren" presStyleCnt="0"/>
      <dgm:spPr/>
    </dgm:pt>
    <dgm:pt modelId="{C7BFBC0D-A055-4014-9B68-57C90EEC551B}" type="pres">
      <dgm:prSet presAssocID="{1E1BF21E-AB2B-49B6-B603-687EBDB9CDFB}" presName="parentTextArrow" presStyleLbl="node1" presStyleIdx="0" presStyleCnt="2"/>
      <dgm:spPr/>
    </dgm:pt>
    <dgm:pt modelId="{3E6ED671-28E7-4E60-928C-6638577B1B48}" type="pres">
      <dgm:prSet presAssocID="{1E1BF21E-AB2B-49B6-B603-687EBDB9CDFB}" presName="arrow" presStyleLbl="node1" presStyleIdx="1" presStyleCnt="2"/>
      <dgm:spPr/>
    </dgm:pt>
    <dgm:pt modelId="{C19A3047-E544-45E0-BA73-CDF70AEE33F4}" type="pres">
      <dgm:prSet presAssocID="{1E1BF21E-AB2B-49B6-B603-687EBDB9CDFB}" presName="descendantArrow" presStyleCnt="0"/>
      <dgm:spPr/>
    </dgm:pt>
    <dgm:pt modelId="{93FEC4AF-F56D-4CD2-A2B4-3CAFBCED0170}" type="pres">
      <dgm:prSet presAssocID="{11DB004A-2177-4B75-89BD-C5DB0121E220}" presName="childTextArrow" presStyleLbl="fgAccFollowNode1" presStyleIdx="3" presStyleCnt="6">
        <dgm:presLayoutVars>
          <dgm:bulletEnabled val="1"/>
        </dgm:presLayoutVars>
      </dgm:prSet>
      <dgm:spPr/>
    </dgm:pt>
    <dgm:pt modelId="{05C6ADA5-40C1-48A3-BB93-2734821A8791}" type="pres">
      <dgm:prSet presAssocID="{8E215E40-F26D-404D-BB78-E5A4F3F7D368}" presName="childTextArrow" presStyleLbl="fgAccFollowNode1" presStyleIdx="4" presStyleCnt="6">
        <dgm:presLayoutVars>
          <dgm:bulletEnabled val="1"/>
        </dgm:presLayoutVars>
      </dgm:prSet>
      <dgm:spPr/>
    </dgm:pt>
    <dgm:pt modelId="{2B10ACC4-E58D-4034-8836-C1BC2D5802A4}" type="pres">
      <dgm:prSet presAssocID="{814C901F-1414-4A1A-BC14-884E208AD655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176C0204-1534-403D-A907-B260AA384B88}" srcId="{1E1BF21E-AB2B-49B6-B603-687EBDB9CDFB}" destId="{814C901F-1414-4A1A-BC14-884E208AD655}" srcOrd="2" destOrd="0" parTransId="{78E29EB8-6AA7-44D3-A929-01E702F67BC0}" sibTransId="{FFE32F1C-1E6C-4C86-9232-98D5B0B795A4}"/>
    <dgm:cxn modelId="{09C91013-9A90-44AB-BCAC-40AB5B5B4349}" type="presOf" srcId="{814C901F-1414-4A1A-BC14-884E208AD655}" destId="{2B10ACC4-E58D-4034-8836-C1BC2D5802A4}" srcOrd="0" destOrd="0" presId="urn:microsoft.com/office/officeart/2005/8/layout/process4"/>
    <dgm:cxn modelId="{E59C1926-F7EF-408D-A5C8-8CBA609EE3BD}" srcId="{B58E7D51-CBBB-439F-A17D-CFB908D815D0}" destId="{1E1BF21E-AB2B-49B6-B603-687EBDB9CDFB}" srcOrd="0" destOrd="0" parTransId="{F67EBC2A-7045-4476-AB07-2EFB015AF29C}" sibTransId="{1ABE985A-3766-47AA-8D54-C74101E6F83F}"/>
    <dgm:cxn modelId="{C5761D3F-2DE5-4F79-BBD4-43CB290DFB85}" type="presOf" srcId="{1E1BF21E-AB2B-49B6-B603-687EBDB9CDFB}" destId="{3E6ED671-28E7-4E60-928C-6638577B1B48}" srcOrd="1" destOrd="0" presId="urn:microsoft.com/office/officeart/2005/8/layout/process4"/>
    <dgm:cxn modelId="{5C6F3C5F-B6F0-42EF-A8B6-998C522E25E7}" srcId="{4D0E434B-2E0C-4A88-A6BD-2FEB73B08A5C}" destId="{A478A61F-03FF-4ECE-BF53-7F641C60C6B9}" srcOrd="0" destOrd="0" parTransId="{0DDD46C9-463E-469D-8E80-D2BE52477CFE}" sibTransId="{A3122B06-C01D-4EEC-9E43-EE9B3644C96F}"/>
    <dgm:cxn modelId="{2F00FC67-DA2A-4DA4-B948-4F5DF544A99F}" type="presOf" srcId="{B58E7D51-CBBB-439F-A17D-CFB908D815D0}" destId="{438DBEAF-0470-4824-A554-61F98B173E10}" srcOrd="0" destOrd="0" presId="urn:microsoft.com/office/officeart/2005/8/layout/process4"/>
    <dgm:cxn modelId="{59221573-B1F0-4970-A8BC-4DFDBA52CF97}" srcId="{B58E7D51-CBBB-439F-A17D-CFB908D815D0}" destId="{4D0E434B-2E0C-4A88-A6BD-2FEB73B08A5C}" srcOrd="1" destOrd="0" parTransId="{8D9ED84A-C0C3-4B7F-AC95-16B773B18751}" sibTransId="{913F7154-71F0-4D79-A07C-C69CBF074E57}"/>
    <dgm:cxn modelId="{B4754459-809F-4A43-9BF2-F06A4DE0E1D6}" srcId="{4D0E434B-2E0C-4A88-A6BD-2FEB73B08A5C}" destId="{95AFE08C-00C9-4744-8CF9-AAE0688222BB}" srcOrd="2" destOrd="0" parTransId="{3DF44064-24CB-4F80-9D46-FE706D7653E3}" sibTransId="{15DBAC3D-6915-4DA4-97EF-11DCEDA36F4B}"/>
    <dgm:cxn modelId="{D7204C85-CB9D-438B-8D97-29428D207418}" srcId="{4D0E434B-2E0C-4A88-A6BD-2FEB73B08A5C}" destId="{B951973D-7C8D-41D5-8F44-163DC8AD84EA}" srcOrd="1" destOrd="0" parTransId="{186250CF-7729-4D93-B9E9-F4E35DD31B9B}" sibTransId="{DD7A73B2-2210-4E9E-9027-03E263782650}"/>
    <dgm:cxn modelId="{4B66FFA0-2C89-48E1-96AB-943E9D457E00}" srcId="{1E1BF21E-AB2B-49B6-B603-687EBDB9CDFB}" destId="{8E215E40-F26D-404D-BB78-E5A4F3F7D368}" srcOrd="1" destOrd="0" parTransId="{35E3374E-5D80-44AF-B940-C3A732A0389D}" sibTransId="{3FCBE529-D429-49EF-9BAE-983534A114A2}"/>
    <dgm:cxn modelId="{54AD0EA7-DBA9-41FB-9E10-E373B5856209}" type="presOf" srcId="{B951973D-7C8D-41D5-8F44-163DC8AD84EA}" destId="{47D698CA-7D31-4444-B3CC-A9754C7C68E4}" srcOrd="0" destOrd="0" presId="urn:microsoft.com/office/officeart/2005/8/layout/process4"/>
    <dgm:cxn modelId="{4365B4BC-B5A1-4577-BB87-09A218ECCC50}" srcId="{1E1BF21E-AB2B-49B6-B603-687EBDB9CDFB}" destId="{11DB004A-2177-4B75-89BD-C5DB0121E220}" srcOrd="0" destOrd="0" parTransId="{72517EB5-A188-466C-8887-33EF9CD15126}" sibTransId="{AB31FA9B-B0DA-43BE-8B7D-185AF4C930D0}"/>
    <dgm:cxn modelId="{91B4FBBF-2BBE-4AE1-BE6A-B66B509A0EA7}" type="presOf" srcId="{A478A61F-03FF-4ECE-BF53-7F641C60C6B9}" destId="{7088FD4C-09EB-4BD0-997D-276683166214}" srcOrd="0" destOrd="0" presId="urn:microsoft.com/office/officeart/2005/8/layout/process4"/>
    <dgm:cxn modelId="{DFB96AC4-A0CF-4A08-B7F2-3D0A4A469D5A}" type="presOf" srcId="{4D0E434B-2E0C-4A88-A6BD-2FEB73B08A5C}" destId="{5FFBFE37-3588-45CE-AE62-F504C0696778}" srcOrd="1" destOrd="0" presId="urn:microsoft.com/office/officeart/2005/8/layout/process4"/>
    <dgm:cxn modelId="{673821D1-DF99-4F87-9859-A2901DF7CDA4}" type="presOf" srcId="{11DB004A-2177-4B75-89BD-C5DB0121E220}" destId="{93FEC4AF-F56D-4CD2-A2B4-3CAFBCED0170}" srcOrd="0" destOrd="0" presId="urn:microsoft.com/office/officeart/2005/8/layout/process4"/>
    <dgm:cxn modelId="{7D4F5AD5-6834-47AC-A264-716524C365E4}" type="presOf" srcId="{1E1BF21E-AB2B-49B6-B603-687EBDB9CDFB}" destId="{C7BFBC0D-A055-4014-9B68-57C90EEC551B}" srcOrd="0" destOrd="0" presId="urn:microsoft.com/office/officeart/2005/8/layout/process4"/>
    <dgm:cxn modelId="{36C625D7-4361-4FB0-8DD0-40473908935D}" type="presOf" srcId="{95AFE08C-00C9-4744-8CF9-AAE0688222BB}" destId="{A96BCF66-E9F5-4DAC-9814-89450EA205B4}" srcOrd="0" destOrd="0" presId="urn:microsoft.com/office/officeart/2005/8/layout/process4"/>
    <dgm:cxn modelId="{A66D15DA-B4D1-42F3-8563-1196DCAECD0A}" type="presOf" srcId="{8E215E40-F26D-404D-BB78-E5A4F3F7D368}" destId="{05C6ADA5-40C1-48A3-BB93-2734821A8791}" srcOrd="0" destOrd="0" presId="urn:microsoft.com/office/officeart/2005/8/layout/process4"/>
    <dgm:cxn modelId="{47F639ED-7DA1-4C25-B9A5-FE71D423FE69}" type="presOf" srcId="{4D0E434B-2E0C-4A88-A6BD-2FEB73B08A5C}" destId="{5572BEF6-13F3-4CF9-9776-DB2E98D97D8D}" srcOrd="0" destOrd="0" presId="urn:microsoft.com/office/officeart/2005/8/layout/process4"/>
    <dgm:cxn modelId="{50527CD1-7F18-4B8F-ABE2-03DCF3ECD33B}" type="presParOf" srcId="{438DBEAF-0470-4824-A554-61F98B173E10}" destId="{AD58B7DA-07F2-4378-BD2A-ABDC145EFFF8}" srcOrd="0" destOrd="0" presId="urn:microsoft.com/office/officeart/2005/8/layout/process4"/>
    <dgm:cxn modelId="{C6CC4566-A176-46D9-9C3B-F3A458F0B9CD}" type="presParOf" srcId="{AD58B7DA-07F2-4378-BD2A-ABDC145EFFF8}" destId="{5572BEF6-13F3-4CF9-9776-DB2E98D97D8D}" srcOrd="0" destOrd="0" presId="urn:microsoft.com/office/officeart/2005/8/layout/process4"/>
    <dgm:cxn modelId="{DB66CD0B-604B-45D1-A25D-FF41B40ED7A4}" type="presParOf" srcId="{AD58B7DA-07F2-4378-BD2A-ABDC145EFFF8}" destId="{5FFBFE37-3588-45CE-AE62-F504C0696778}" srcOrd="1" destOrd="0" presId="urn:microsoft.com/office/officeart/2005/8/layout/process4"/>
    <dgm:cxn modelId="{96E5E49F-B0EB-40D0-8AEB-36F8AD8271B1}" type="presParOf" srcId="{AD58B7DA-07F2-4378-BD2A-ABDC145EFFF8}" destId="{34825A05-21A5-4EDD-9097-F4C83F972BF0}" srcOrd="2" destOrd="0" presId="urn:microsoft.com/office/officeart/2005/8/layout/process4"/>
    <dgm:cxn modelId="{52EE6F9A-2C62-4F1B-94C4-77D7A90EFAA4}" type="presParOf" srcId="{34825A05-21A5-4EDD-9097-F4C83F972BF0}" destId="{7088FD4C-09EB-4BD0-997D-276683166214}" srcOrd="0" destOrd="0" presId="urn:microsoft.com/office/officeart/2005/8/layout/process4"/>
    <dgm:cxn modelId="{082A1361-25D4-420D-9D92-8A6F45CEB45C}" type="presParOf" srcId="{34825A05-21A5-4EDD-9097-F4C83F972BF0}" destId="{47D698CA-7D31-4444-B3CC-A9754C7C68E4}" srcOrd="1" destOrd="0" presId="urn:microsoft.com/office/officeart/2005/8/layout/process4"/>
    <dgm:cxn modelId="{D9FA16CB-815E-415B-9C1C-34EA8DCB6F50}" type="presParOf" srcId="{34825A05-21A5-4EDD-9097-F4C83F972BF0}" destId="{A96BCF66-E9F5-4DAC-9814-89450EA205B4}" srcOrd="2" destOrd="0" presId="urn:microsoft.com/office/officeart/2005/8/layout/process4"/>
    <dgm:cxn modelId="{F2435AF4-C9C0-4FF6-8B35-E3ACE07F81E5}" type="presParOf" srcId="{438DBEAF-0470-4824-A554-61F98B173E10}" destId="{B1EEB43B-45B8-47E0-91D9-C09467094023}" srcOrd="1" destOrd="0" presId="urn:microsoft.com/office/officeart/2005/8/layout/process4"/>
    <dgm:cxn modelId="{679D0712-9197-4741-A9EC-C4987D39C58F}" type="presParOf" srcId="{438DBEAF-0470-4824-A554-61F98B173E10}" destId="{5DDB58F0-9F7E-4D87-A6B6-67A5EFAE4436}" srcOrd="2" destOrd="0" presId="urn:microsoft.com/office/officeart/2005/8/layout/process4"/>
    <dgm:cxn modelId="{E6F92C56-F192-4CF5-BD89-AB7E54053BF5}" type="presParOf" srcId="{5DDB58F0-9F7E-4D87-A6B6-67A5EFAE4436}" destId="{C7BFBC0D-A055-4014-9B68-57C90EEC551B}" srcOrd="0" destOrd="0" presId="urn:microsoft.com/office/officeart/2005/8/layout/process4"/>
    <dgm:cxn modelId="{0943BF81-3477-48BC-A443-42AA5E251235}" type="presParOf" srcId="{5DDB58F0-9F7E-4D87-A6B6-67A5EFAE4436}" destId="{3E6ED671-28E7-4E60-928C-6638577B1B48}" srcOrd="1" destOrd="0" presId="urn:microsoft.com/office/officeart/2005/8/layout/process4"/>
    <dgm:cxn modelId="{848446D8-BFAF-42DE-A002-C78F96AC66FB}" type="presParOf" srcId="{5DDB58F0-9F7E-4D87-A6B6-67A5EFAE4436}" destId="{C19A3047-E544-45E0-BA73-CDF70AEE33F4}" srcOrd="2" destOrd="0" presId="urn:microsoft.com/office/officeart/2005/8/layout/process4"/>
    <dgm:cxn modelId="{2EC6C6D0-C007-4F60-806C-E70A2CABB681}" type="presParOf" srcId="{C19A3047-E544-45E0-BA73-CDF70AEE33F4}" destId="{93FEC4AF-F56D-4CD2-A2B4-3CAFBCED0170}" srcOrd="0" destOrd="0" presId="urn:microsoft.com/office/officeart/2005/8/layout/process4"/>
    <dgm:cxn modelId="{DC34D95E-C419-41BE-9362-9840B76592D1}" type="presParOf" srcId="{C19A3047-E544-45E0-BA73-CDF70AEE33F4}" destId="{05C6ADA5-40C1-48A3-BB93-2734821A8791}" srcOrd="1" destOrd="0" presId="urn:microsoft.com/office/officeart/2005/8/layout/process4"/>
    <dgm:cxn modelId="{F151F632-1AFE-4F09-AE38-7948F6F5405F}" type="presParOf" srcId="{C19A3047-E544-45E0-BA73-CDF70AEE33F4}" destId="{2B10ACC4-E58D-4034-8836-C1BC2D5802A4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F4CE75-5656-49A0-BB35-343311FA23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50B960-95BE-45C8-851D-D67250CDD1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Brokers:</a:t>
          </a:r>
          <a:endParaRPr lang="en-US"/>
        </a:p>
      </dgm:t>
    </dgm:pt>
    <dgm:pt modelId="{E38DDD3B-B223-43E0-B2BF-90E9694EDF24}" type="parTrans" cxnId="{9AB0AC0E-B077-4784-8323-F7878575CBC0}">
      <dgm:prSet/>
      <dgm:spPr/>
      <dgm:t>
        <a:bodyPr/>
        <a:lstStyle/>
        <a:p>
          <a:endParaRPr lang="en-US"/>
        </a:p>
      </dgm:t>
    </dgm:pt>
    <dgm:pt modelId="{91AE1F82-54F0-4B59-8FBF-608B2C5D9AF4}" type="sibTrans" cxnId="{9AB0AC0E-B077-4784-8323-F7878575CBC0}">
      <dgm:prSet/>
      <dgm:spPr/>
      <dgm:t>
        <a:bodyPr/>
        <a:lstStyle/>
        <a:p>
          <a:endParaRPr lang="en-US"/>
        </a:p>
      </dgm:t>
    </dgm:pt>
    <dgm:pt modelId="{E26764E4-9D62-4B59-93F8-9028CE9C70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Handle read/write, store data, and replicate partitions</a:t>
          </a:r>
          <a:endParaRPr lang="en-US"/>
        </a:p>
      </dgm:t>
    </dgm:pt>
    <dgm:pt modelId="{12FCA7DD-AB4B-447F-8207-0594712C1650}" type="parTrans" cxnId="{018A6983-02A4-47A1-8372-91F87B1DE5E1}">
      <dgm:prSet/>
      <dgm:spPr/>
      <dgm:t>
        <a:bodyPr/>
        <a:lstStyle/>
        <a:p>
          <a:endParaRPr lang="en-US"/>
        </a:p>
      </dgm:t>
    </dgm:pt>
    <dgm:pt modelId="{2D174333-13D7-4ED0-939E-B1E807D207A4}" type="sibTrans" cxnId="{018A6983-02A4-47A1-8372-91F87B1DE5E1}">
      <dgm:prSet/>
      <dgm:spPr/>
      <dgm:t>
        <a:bodyPr/>
        <a:lstStyle/>
        <a:p>
          <a:endParaRPr lang="en-US"/>
        </a:p>
      </dgm:t>
    </dgm:pt>
    <dgm:pt modelId="{A821E913-B2D6-4A74-BB6F-347AEB94FB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Topics &amp; Partitions:</a:t>
          </a:r>
          <a:endParaRPr lang="en-US"/>
        </a:p>
      </dgm:t>
    </dgm:pt>
    <dgm:pt modelId="{783344E1-878E-4BC0-AA50-2098F2F5C83F}" type="parTrans" cxnId="{D06C1931-DD84-41A7-9524-0F22133C2AD7}">
      <dgm:prSet/>
      <dgm:spPr/>
      <dgm:t>
        <a:bodyPr/>
        <a:lstStyle/>
        <a:p>
          <a:endParaRPr lang="en-US"/>
        </a:p>
      </dgm:t>
    </dgm:pt>
    <dgm:pt modelId="{1EB0E0F4-2DFF-4B61-8B8B-90F6FD5DE4A6}" type="sibTrans" cxnId="{D06C1931-DD84-41A7-9524-0F22133C2AD7}">
      <dgm:prSet/>
      <dgm:spPr/>
      <dgm:t>
        <a:bodyPr/>
        <a:lstStyle/>
        <a:p>
          <a:endParaRPr lang="en-US"/>
        </a:p>
      </dgm:t>
    </dgm:pt>
    <dgm:pt modelId="{5E3FD21B-A871-4B6D-BE70-CD01598CCC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Topics group messages; partitions allow parallel processing</a:t>
          </a:r>
          <a:endParaRPr lang="en-US"/>
        </a:p>
      </dgm:t>
    </dgm:pt>
    <dgm:pt modelId="{71D63C06-416F-41DD-B49B-E275C51E0EE6}" type="parTrans" cxnId="{8A9546CE-0F40-4C79-990D-5AA6174407D6}">
      <dgm:prSet/>
      <dgm:spPr/>
      <dgm:t>
        <a:bodyPr/>
        <a:lstStyle/>
        <a:p>
          <a:endParaRPr lang="en-US"/>
        </a:p>
      </dgm:t>
    </dgm:pt>
    <dgm:pt modelId="{0ADA76C5-C5C4-48C6-8AF0-487C9F9E718A}" type="sibTrans" cxnId="{8A9546CE-0F40-4C79-990D-5AA6174407D6}">
      <dgm:prSet/>
      <dgm:spPr/>
      <dgm:t>
        <a:bodyPr/>
        <a:lstStyle/>
        <a:p>
          <a:endParaRPr lang="en-US"/>
        </a:p>
      </dgm:t>
    </dgm:pt>
    <dgm:pt modelId="{BC606856-952D-4ADB-9DAF-F863626CEF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Each partition is an immutable, ordered log with unique offsets</a:t>
          </a:r>
          <a:endParaRPr lang="en-US"/>
        </a:p>
      </dgm:t>
    </dgm:pt>
    <dgm:pt modelId="{4EC7CEEF-9130-4659-8A9E-9B4DBBCB26C9}" type="parTrans" cxnId="{3FD6E288-3241-43B5-843A-C777582E73F8}">
      <dgm:prSet/>
      <dgm:spPr/>
      <dgm:t>
        <a:bodyPr/>
        <a:lstStyle/>
        <a:p>
          <a:endParaRPr lang="en-US"/>
        </a:p>
      </dgm:t>
    </dgm:pt>
    <dgm:pt modelId="{E0611F05-838D-42AF-B893-6F1B4E363941}" type="sibTrans" cxnId="{3FD6E288-3241-43B5-843A-C777582E73F8}">
      <dgm:prSet/>
      <dgm:spPr/>
      <dgm:t>
        <a:bodyPr/>
        <a:lstStyle/>
        <a:p>
          <a:endParaRPr lang="en-US"/>
        </a:p>
      </dgm:t>
    </dgm:pt>
    <dgm:pt modelId="{0C1D83C4-EF55-4B9A-A40B-8355478E8D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Producers &amp; Consumers:</a:t>
          </a:r>
          <a:endParaRPr lang="en-US"/>
        </a:p>
      </dgm:t>
    </dgm:pt>
    <dgm:pt modelId="{F4E279F2-15FF-4429-8A93-256F1ACDFD94}" type="parTrans" cxnId="{8FF7CED4-865F-40CE-AF09-5684431BF2DF}">
      <dgm:prSet/>
      <dgm:spPr/>
      <dgm:t>
        <a:bodyPr/>
        <a:lstStyle/>
        <a:p>
          <a:endParaRPr lang="en-US"/>
        </a:p>
      </dgm:t>
    </dgm:pt>
    <dgm:pt modelId="{230CC42D-7CCB-400B-99A6-B9609E4D67D7}" type="sibTrans" cxnId="{8FF7CED4-865F-40CE-AF09-5684431BF2DF}">
      <dgm:prSet/>
      <dgm:spPr/>
      <dgm:t>
        <a:bodyPr/>
        <a:lstStyle/>
        <a:p>
          <a:endParaRPr lang="en-US"/>
        </a:p>
      </dgm:t>
    </dgm:pt>
    <dgm:pt modelId="{78B2A935-CB24-4A0C-9C7F-12F001F40E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Producers send data; consumers subscribe and process messages</a:t>
          </a:r>
          <a:endParaRPr lang="en-US"/>
        </a:p>
      </dgm:t>
    </dgm:pt>
    <dgm:pt modelId="{9429655D-2A97-4FEB-BF40-4EB0227733A7}" type="parTrans" cxnId="{974BEFB9-23E7-4ECE-A05B-A4D6698EB576}">
      <dgm:prSet/>
      <dgm:spPr/>
      <dgm:t>
        <a:bodyPr/>
        <a:lstStyle/>
        <a:p>
          <a:endParaRPr lang="en-US"/>
        </a:p>
      </dgm:t>
    </dgm:pt>
    <dgm:pt modelId="{E90423C1-5560-4955-900E-FC7EE3933D60}" type="sibTrans" cxnId="{974BEFB9-23E7-4ECE-A05B-A4D6698EB576}">
      <dgm:prSet/>
      <dgm:spPr/>
      <dgm:t>
        <a:bodyPr/>
        <a:lstStyle/>
        <a:p>
          <a:endParaRPr lang="en-US"/>
        </a:p>
      </dgm:t>
    </dgm:pt>
    <dgm:pt modelId="{E37DE1FA-80B7-4DB8-A4A9-8FFDAB99CB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Coordination:</a:t>
          </a:r>
          <a:endParaRPr lang="en-US"/>
        </a:p>
      </dgm:t>
    </dgm:pt>
    <dgm:pt modelId="{91133424-3F67-40D7-A526-3441B897EE0B}" type="parTrans" cxnId="{37895D48-5F3E-4AB7-A0A4-CC8E5D0FF578}">
      <dgm:prSet/>
      <dgm:spPr/>
      <dgm:t>
        <a:bodyPr/>
        <a:lstStyle/>
        <a:p>
          <a:endParaRPr lang="en-US"/>
        </a:p>
      </dgm:t>
    </dgm:pt>
    <dgm:pt modelId="{CE31B4B4-CB7B-4EE2-8638-5093F00FF177}" type="sibTrans" cxnId="{37895D48-5F3E-4AB7-A0A4-CC8E5D0FF578}">
      <dgm:prSet/>
      <dgm:spPr/>
      <dgm:t>
        <a:bodyPr/>
        <a:lstStyle/>
        <a:p>
          <a:endParaRPr lang="en-US"/>
        </a:p>
      </dgm:t>
    </dgm:pt>
    <dgm:pt modelId="{BB0DF7F8-C453-475B-901B-5A1D620261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ZooKeeper (or built-in controller in KRaft mode) for cluster management</a:t>
          </a:r>
          <a:endParaRPr lang="en-US"/>
        </a:p>
      </dgm:t>
    </dgm:pt>
    <dgm:pt modelId="{C28C54D3-8E27-410B-91DC-61F059D298F6}" type="parTrans" cxnId="{0BE38EFC-07A0-40F4-A8EC-6ACFAF3C7599}">
      <dgm:prSet/>
      <dgm:spPr/>
      <dgm:t>
        <a:bodyPr/>
        <a:lstStyle/>
        <a:p>
          <a:endParaRPr lang="en-US"/>
        </a:p>
      </dgm:t>
    </dgm:pt>
    <dgm:pt modelId="{D1BC98C1-C56C-4683-B4F3-FB24C03976F7}" type="sibTrans" cxnId="{0BE38EFC-07A0-40F4-A8EC-6ACFAF3C7599}">
      <dgm:prSet/>
      <dgm:spPr/>
      <dgm:t>
        <a:bodyPr/>
        <a:lstStyle/>
        <a:p>
          <a:endParaRPr lang="en-US"/>
        </a:p>
      </dgm:t>
    </dgm:pt>
    <dgm:pt modelId="{A4738E88-D506-44C8-82DF-64E76C6F2EF3}" type="pres">
      <dgm:prSet presAssocID="{D2F4CE75-5656-49A0-BB35-343311FA2378}" presName="root" presStyleCnt="0">
        <dgm:presLayoutVars>
          <dgm:dir/>
          <dgm:resizeHandles val="exact"/>
        </dgm:presLayoutVars>
      </dgm:prSet>
      <dgm:spPr/>
    </dgm:pt>
    <dgm:pt modelId="{BD52AC7D-7740-48BB-BFD4-5653DAE4D081}" type="pres">
      <dgm:prSet presAssocID="{C950B960-95BE-45C8-851D-D67250CDD15B}" presName="compNode" presStyleCnt="0"/>
      <dgm:spPr/>
    </dgm:pt>
    <dgm:pt modelId="{4F393DA2-98F3-4E43-A5E9-08F86FEB39AC}" type="pres">
      <dgm:prSet presAssocID="{C950B960-95BE-45C8-851D-D67250CDD15B}" presName="bgRect" presStyleLbl="bgShp" presStyleIdx="0" presStyleCnt="4"/>
      <dgm:spPr/>
    </dgm:pt>
    <dgm:pt modelId="{9B3ED67D-B4ED-46F1-BEE5-A6D7A5F8F5D6}" type="pres">
      <dgm:prSet presAssocID="{C950B960-95BE-45C8-851D-D67250CDD15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D6B854E-920A-4212-81B5-7FE52F5CB583}" type="pres">
      <dgm:prSet presAssocID="{C950B960-95BE-45C8-851D-D67250CDD15B}" presName="spaceRect" presStyleCnt="0"/>
      <dgm:spPr/>
    </dgm:pt>
    <dgm:pt modelId="{12A18D8E-D82F-4AA7-84E7-2B3CF02E8E30}" type="pres">
      <dgm:prSet presAssocID="{C950B960-95BE-45C8-851D-D67250CDD15B}" presName="parTx" presStyleLbl="revTx" presStyleIdx="0" presStyleCnt="8">
        <dgm:presLayoutVars>
          <dgm:chMax val="0"/>
          <dgm:chPref val="0"/>
        </dgm:presLayoutVars>
      </dgm:prSet>
      <dgm:spPr/>
    </dgm:pt>
    <dgm:pt modelId="{B08FABE3-629C-4F05-BA85-C0556DEF7891}" type="pres">
      <dgm:prSet presAssocID="{C950B960-95BE-45C8-851D-D67250CDD15B}" presName="desTx" presStyleLbl="revTx" presStyleIdx="1" presStyleCnt="8">
        <dgm:presLayoutVars/>
      </dgm:prSet>
      <dgm:spPr/>
    </dgm:pt>
    <dgm:pt modelId="{6543A817-9FE5-4932-AA71-A7CC242B0D0D}" type="pres">
      <dgm:prSet presAssocID="{91AE1F82-54F0-4B59-8FBF-608B2C5D9AF4}" presName="sibTrans" presStyleCnt="0"/>
      <dgm:spPr/>
    </dgm:pt>
    <dgm:pt modelId="{B7851D62-C3A2-4B78-B833-463D7EDC6C05}" type="pres">
      <dgm:prSet presAssocID="{A821E913-B2D6-4A74-BB6F-347AEB94FB50}" presName="compNode" presStyleCnt="0"/>
      <dgm:spPr/>
    </dgm:pt>
    <dgm:pt modelId="{2B0A7D02-A5E6-42DE-AAB2-C657BE865A82}" type="pres">
      <dgm:prSet presAssocID="{A821E913-B2D6-4A74-BB6F-347AEB94FB50}" presName="bgRect" presStyleLbl="bgShp" presStyleIdx="1" presStyleCnt="4"/>
      <dgm:spPr/>
    </dgm:pt>
    <dgm:pt modelId="{1539260D-B8D4-4535-8DC0-A25445229527}" type="pres">
      <dgm:prSet presAssocID="{A821E913-B2D6-4A74-BB6F-347AEB94FB5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3A66E1B-CDC5-4276-B89A-F754EDEBA1D3}" type="pres">
      <dgm:prSet presAssocID="{A821E913-B2D6-4A74-BB6F-347AEB94FB50}" presName="spaceRect" presStyleCnt="0"/>
      <dgm:spPr/>
    </dgm:pt>
    <dgm:pt modelId="{28433A38-E897-42C6-897C-18158E6F22B4}" type="pres">
      <dgm:prSet presAssocID="{A821E913-B2D6-4A74-BB6F-347AEB94FB50}" presName="parTx" presStyleLbl="revTx" presStyleIdx="2" presStyleCnt="8">
        <dgm:presLayoutVars>
          <dgm:chMax val="0"/>
          <dgm:chPref val="0"/>
        </dgm:presLayoutVars>
      </dgm:prSet>
      <dgm:spPr/>
    </dgm:pt>
    <dgm:pt modelId="{3245C860-15A3-4EFB-A6AA-CFFE5578CBD7}" type="pres">
      <dgm:prSet presAssocID="{A821E913-B2D6-4A74-BB6F-347AEB94FB50}" presName="desTx" presStyleLbl="revTx" presStyleIdx="3" presStyleCnt="8">
        <dgm:presLayoutVars/>
      </dgm:prSet>
      <dgm:spPr/>
    </dgm:pt>
    <dgm:pt modelId="{C62FBBA1-F29F-4D84-B143-38C58B87B88D}" type="pres">
      <dgm:prSet presAssocID="{1EB0E0F4-2DFF-4B61-8B8B-90F6FD5DE4A6}" presName="sibTrans" presStyleCnt="0"/>
      <dgm:spPr/>
    </dgm:pt>
    <dgm:pt modelId="{2094F8B1-7D50-4AE9-A9D9-5F1A1C939684}" type="pres">
      <dgm:prSet presAssocID="{0C1D83C4-EF55-4B9A-A40B-8355478E8D42}" presName="compNode" presStyleCnt="0"/>
      <dgm:spPr/>
    </dgm:pt>
    <dgm:pt modelId="{3CB61487-C35A-45ED-A8E1-530321EB1DAE}" type="pres">
      <dgm:prSet presAssocID="{0C1D83C4-EF55-4B9A-A40B-8355478E8D42}" presName="bgRect" presStyleLbl="bgShp" presStyleIdx="2" presStyleCnt="4"/>
      <dgm:spPr/>
    </dgm:pt>
    <dgm:pt modelId="{7BF2B909-2432-4F10-AAD9-F72727671F5C}" type="pres">
      <dgm:prSet presAssocID="{0C1D83C4-EF55-4B9A-A40B-8355478E8D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5D327111-AC40-4B3E-A713-2E6CE9660D57}" type="pres">
      <dgm:prSet presAssocID="{0C1D83C4-EF55-4B9A-A40B-8355478E8D42}" presName="spaceRect" presStyleCnt="0"/>
      <dgm:spPr/>
    </dgm:pt>
    <dgm:pt modelId="{F051D724-44FE-4360-A030-C7F51830E745}" type="pres">
      <dgm:prSet presAssocID="{0C1D83C4-EF55-4B9A-A40B-8355478E8D42}" presName="parTx" presStyleLbl="revTx" presStyleIdx="4" presStyleCnt="8">
        <dgm:presLayoutVars>
          <dgm:chMax val="0"/>
          <dgm:chPref val="0"/>
        </dgm:presLayoutVars>
      </dgm:prSet>
      <dgm:spPr/>
    </dgm:pt>
    <dgm:pt modelId="{7F197749-66C3-4F70-BDB1-3B5872030438}" type="pres">
      <dgm:prSet presAssocID="{0C1D83C4-EF55-4B9A-A40B-8355478E8D42}" presName="desTx" presStyleLbl="revTx" presStyleIdx="5" presStyleCnt="8">
        <dgm:presLayoutVars/>
      </dgm:prSet>
      <dgm:spPr/>
    </dgm:pt>
    <dgm:pt modelId="{492F73E0-B0D4-4AF7-A549-3906F7FEF505}" type="pres">
      <dgm:prSet presAssocID="{230CC42D-7CCB-400B-99A6-B9609E4D67D7}" presName="sibTrans" presStyleCnt="0"/>
      <dgm:spPr/>
    </dgm:pt>
    <dgm:pt modelId="{65C3C9F5-5A57-4CCC-A841-976A20965386}" type="pres">
      <dgm:prSet presAssocID="{E37DE1FA-80B7-4DB8-A4A9-8FFDAB99CBF1}" presName="compNode" presStyleCnt="0"/>
      <dgm:spPr/>
    </dgm:pt>
    <dgm:pt modelId="{886F5846-6995-486C-AA2F-BDAE65DE3C9D}" type="pres">
      <dgm:prSet presAssocID="{E37DE1FA-80B7-4DB8-A4A9-8FFDAB99CBF1}" presName="bgRect" presStyleLbl="bgShp" presStyleIdx="3" presStyleCnt="4"/>
      <dgm:spPr/>
    </dgm:pt>
    <dgm:pt modelId="{955D2A51-51F6-454A-A700-7EC95DE12A33}" type="pres">
      <dgm:prSet presAssocID="{E37DE1FA-80B7-4DB8-A4A9-8FFDAB99CB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9EE22760-73D9-4957-9CD1-05E34A6F0137}" type="pres">
      <dgm:prSet presAssocID="{E37DE1FA-80B7-4DB8-A4A9-8FFDAB99CBF1}" presName="spaceRect" presStyleCnt="0"/>
      <dgm:spPr/>
    </dgm:pt>
    <dgm:pt modelId="{85DAF137-C19A-4C1F-BB3F-F8AFD15860B3}" type="pres">
      <dgm:prSet presAssocID="{E37DE1FA-80B7-4DB8-A4A9-8FFDAB99CBF1}" presName="parTx" presStyleLbl="revTx" presStyleIdx="6" presStyleCnt="8">
        <dgm:presLayoutVars>
          <dgm:chMax val="0"/>
          <dgm:chPref val="0"/>
        </dgm:presLayoutVars>
      </dgm:prSet>
      <dgm:spPr/>
    </dgm:pt>
    <dgm:pt modelId="{F7D02124-BC0F-48F3-9815-EC5BC86B58E9}" type="pres">
      <dgm:prSet presAssocID="{E37DE1FA-80B7-4DB8-A4A9-8FFDAB99CBF1}" presName="desTx" presStyleLbl="revTx" presStyleIdx="7" presStyleCnt="8">
        <dgm:presLayoutVars/>
      </dgm:prSet>
      <dgm:spPr/>
    </dgm:pt>
  </dgm:ptLst>
  <dgm:cxnLst>
    <dgm:cxn modelId="{9AB0AC0E-B077-4784-8323-F7878575CBC0}" srcId="{D2F4CE75-5656-49A0-BB35-343311FA2378}" destId="{C950B960-95BE-45C8-851D-D67250CDD15B}" srcOrd="0" destOrd="0" parTransId="{E38DDD3B-B223-43E0-B2BF-90E9694EDF24}" sibTransId="{91AE1F82-54F0-4B59-8FBF-608B2C5D9AF4}"/>
    <dgm:cxn modelId="{3F485A29-BD04-4B10-AB8E-433A3147C0D6}" type="presOf" srcId="{D2F4CE75-5656-49A0-BB35-343311FA2378}" destId="{A4738E88-D506-44C8-82DF-64E76C6F2EF3}" srcOrd="0" destOrd="0" presId="urn:microsoft.com/office/officeart/2018/2/layout/IconVerticalSolidList"/>
    <dgm:cxn modelId="{D06C1931-DD84-41A7-9524-0F22133C2AD7}" srcId="{D2F4CE75-5656-49A0-BB35-343311FA2378}" destId="{A821E913-B2D6-4A74-BB6F-347AEB94FB50}" srcOrd="1" destOrd="0" parTransId="{783344E1-878E-4BC0-AA50-2098F2F5C83F}" sibTransId="{1EB0E0F4-2DFF-4B61-8B8B-90F6FD5DE4A6}"/>
    <dgm:cxn modelId="{C710FD3C-169E-4BDB-80D9-20F4D9AC6AE1}" type="presOf" srcId="{0C1D83C4-EF55-4B9A-A40B-8355478E8D42}" destId="{F051D724-44FE-4360-A030-C7F51830E745}" srcOrd="0" destOrd="0" presId="urn:microsoft.com/office/officeart/2018/2/layout/IconVerticalSolidList"/>
    <dgm:cxn modelId="{547B125F-C299-474A-8BDB-8781D3BCEAB4}" type="presOf" srcId="{E26764E4-9D62-4B59-93F8-9028CE9C706B}" destId="{B08FABE3-629C-4F05-BA85-C0556DEF7891}" srcOrd="0" destOrd="0" presId="urn:microsoft.com/office/officeart/2018/2/layout/IconVerticalSolidList"/>
    <dgm:cxn modelId="{015F0668-F45E-425C-B9FF-EBD6B8A79DF9}" type="presOf" srcId="{A821E913-B2D6-4A74-BB6F-347AEB94FB50}" destId="{28433A38-E897-42C6-897C-18158E6F22B4}" srcOrd="0" destOrd="0" presId="urn:microsoft.com/office/officeart/2018/2/layout/IconVerticalSolidList"/>
    <dgm:cxn modelId="{37895D48-5F3E-4AB7-A0A4-CC8E5D0FF578}" srcId="{D2F4CE75-5656-49A0-BB35-343311FA2378}" destId="{E37DE1FA-80B7-4DB8-A4A9-8FFDAB99CBF1}" srcOrd="3" destOrd="0" parTransId="{91133424-3F67-40D7-A526-3441B897EE0B}" sibTransId="{CE31B4B4-CB7B-4EE2-8638-5093F00FF177}"/>
    <dgm:cxn modelId="{C72F614E-E77E-4B38-934C-FA9D70D6B460}" type="presOf" srcId="{C950B960-95BE-45C8-851D-D67250CDD15B}" destId="{12A18D8E-D82F-4AA7-84E7-2B3CF02E8E30}" srcOrd="0" destOrd="0" presId="urn:microsoft.com/office/officeart/2018/2/layout/IconVerticalSolidList"/>
    <dgm:cxn modelId="{D73EAB50-DFD1-4A73-9391-9C45F41DB1D8}" type="presOf" srcId="{BC606856-952D-4ADB-9DAF-F863626CEFEA}" destId="{3245C860-15A3-4EFB-A6AA-CFFE5578CBD7}" srcOrd="0" destOrd="1" presId="urn:microsoft.com/office/officeart/2018/2/layout/IconVerticalSolidList"/>
    <dgm:cxn modelId="{4C473F58-F38B-465F-9C7E-168845412DF0}" type="presOf" srcId="{78B2A935-CB24-4A0C-9C7F-12F001F40EB3}" destId="{7F197749-66C3-4F70-BDB1-3B5872030438}" srcOrd="0" destOrd="0" presId="urn:microsoft.com/office/officeart/2018/2/layout/IconVerticalSolidList"/>
    <dgm:cxn modelId="{10E3F87C-3534-4483-AADD-8C203E847F64}" type="presOf" srcId="{BB0DF7F8-C453-475B-901B-5A1D62026153}" destId="{F7D02124-BC0F-48F3-9815-EC5BC86B58E9}" srcOrd="0" destOrd="0" presId="urn:microsoft.com/office/officeart/2018/2/layout/IconVerticalSolidList"/>
    <dgm:cxn modelId="{018A6983-02A4-47A1-8372-91F87B1DE5E1}" srcId="{C950B960-95BE-45C8-851D-D67250CDD15B}" destId="{E26764E4-9D62-4B59-93F8-9028CE9C706B}" srcOrd="0" destOrd="0" parTransId="{12FCA7DD-AB4B-447F-8207-0594712C1650}" sibTransId="{2D174333-13D7-4ED0-939E-B1E807D207A4}"/>
    <dgm:cxn modelId="{3FD6E288-3241-43B5-843A-C777582E73F8}" srcId="{A821E913-B2D6-4A74-BB6F-347AEB94FB50}" destId="{BC606856-952D-4ADB-9DAF-F863626CEFEA}" srcOrd="1" destOrd="0" parTransId="{4EC7CEEF-9130-4659-8A9E-9B4DBBCB26C9}" sibTransId="{E0611F05-838D-42AF-B893-6F1B4E363941}"/>
    <dgm:cxn modelId="{C44BEA9A-BDB0-4DE9-95A7-7485475E4C49}" type="presOf" srcId="{5E3FD21B-A871-4B6D-BE70-CD01598CCCC9}" destId="{3245C860-15A3-4EFB-A6AA-CFFE5578CBD7}" srcOrd="0" destOrd="0" presId="urn:microsoft.com/office/officeart/2018/2/layout/IconVerticalSolidList"/>
    <dgm:cxn modelId="{974BEFB9-23E7-4ECE-A05B-A4D6698EB576}" srcId="{0C1D83C4-EF55-4B9A-A40B-8355478E8D42}" destId="{78B2A935-CB24-4A0C-9C7F-12F001F40EB3}" srcOrd="0" destOrd="0" parTransId="{9429655D-2A97-4FEB-BF40-4EB0227733A7}" sibTransId="{E90423C1-5560-4955-900E-FC7EE3933D60}"/>
    <dgm:cxn modelId="{8A9546CE-0F40-4C79-990D-5AA6174407D6}" srcId="{A821E913-B2D6-4A74-BB6F-347AEB94FB50}" destId="{5E3FD21B-A871-4B6D-BE70-CD01598CCCC9}" srcOrd="0" destOrd="0" parTransId="{71D63C06-416F-41DD-B49B-E275C51E0EE6}" sibTransId="{0ADA76C5-C5C4-48C6-8AF0-487C9F9E718A}"/>
    <dgm:cxn modelId="{8FF7CED4-865F-40CE-AF09-5684431BF2DF}" srcId="{D2F4CE75-5656-49A0-BB35-343311FA2378}" destId="{0C1D83C4-EF55-4B9A-A40B-8355478E8D42}" srcOrd="2" destOrd="0" parTransId="{F4E279F2-15FF-4429-8A93-256F1ACDFD94}" sibTransId="{230CC42D-7CCB-400B-99A6-B9609E4D67D7}"/>
    <dgm:cxn modelId="{D0AC6DFB-3273-48A8-BEA5-06A12FD662B2}" type="presOf" srcId="{E37DE1FA-80B7-4DB8-A4A9-8FFDAB99CBF1}" destId="{85DAF137-C19A-4C1F-BB3F-F8AFD15860B3}" srcOrd="0" destOrd="0" presId="urn:microsoft.com/office/officeart/2018/2/layout/IconVerticalSolidList"/>
    <dgm:cxn modelId="{0BE38EFC-07A0-40F4-A8EC-6ACFAF3C7599}" srcId="{E37DE1FA-80B7-4DB8-A4A9-8FFDAB99CBF1}" destId="{BB0DF7F8-C453-475B-901B-5A1D62026153}" srcOrd="0" destOrd="0" parTransId="{C28C54D3-8E27-410B-91DC-61F059D298F6}" sibTransId="{D1BC98C1-C56C-4683-B4F3-FB24C03976F7}"/>
    <dgm:cxn modelId="{DE9D5FE2-6B6F-4100-A6DE-B100EB1EE291}" type="presParOf" srcId="{A4738E88-D506-44C8-82DF-64E76C6F2EF3}" destId="{BD52AC7D-7740-48BB-BFD4-5653DAE4D081}" srcOrd="0" destOrd="0" presId="urn:microsoft.com/office/officeart/2018/2/layout/IconVerticalSolidList"/>
    <dgm:cxn modelId="{67570036-EA37-4816-8596-8222583FC6EC}" type="presParOf" srcId="{BD52AC7D-7740-48BB-BFD4-5653DAE4D081}" destId="{4F393DA2-98F3-4E43-A5E9-08F86FEB39AC}" srcOrd="0" destOrd="0" presId="urn:microsoft.com/office/officeart/2018/2/layout/IconVerticalSolidList"/>
    <dgm:cxn modelId="{202C6082-967E-4DE5-8F61-36C6233C6717}" type="presParOf" srcId="{BD52AC7D-7740-48BB-BFD4-5653DAE4D081}" destId="{9B3ED67D-B4ED-46F1-BEE5-A6D7A5F8F5D6}" srcOrd="1" destOrd="0" presId="urn:microsoft.com/office/officeart/2018/2/layout/IconVerticalSolidList"/>
    <dgm:cxn modelId="{C549906C-C849-4F56-A32C-3C6360A4AC9E}" type="presParOf" srcId="{BD52AC7D-7740-48BB-BFD4-5653DAE4D081}" destId="{7D6B854E-920A-4212-81B5-7FE52F5CB583}" srcOrd="2" destOrd="0" presId="urn:microsoft.com/office/officeart/2018/2/layout/IconVerticalSolidList"/>
    <dgm:cxn modelId="{D50EF424-0DE3-4B08-807D-C4BF8491C687}" type="presParOf" srcId="{BD52AC7D-7740-48BB-BFD4-5653DAE4D081}" destId="{12A18D8E-D82F-4AA7-84E7-2B3CF02E8E30}" srcOrd="3" destOrd="0" presId="urn:microsoft.com/office/officeart/2018/2/layout/IconVerticalSolidList"/>
    <dgm:cxn modelId="{4B047DA3-022C-40F1-A5D6-2EBB911F9CCF}" type="presParOf" srcId="{BD52AC7D-7740-48BB-BFD4-5653DAE4D081}" destId="{B08FABE3-629C-4F05-BA85-C0556DEF7891}" srcOrd="4" destOrd="0" presId="urn:microsoft.com/office/officeart/2018/2/layout/IconVerticalSolidList"/>
    <dgm:cxn modelId="{D6178D07-7112-4402-91E3-F08D01AC2D7D}" type="presParOf" srcId="{A4738E88-D506-44C8-82DF-64E76C6F2EF3}" destId="{6543A817-9FE5-4932-AA71-A7CC242B0D0D}" srcOrd="1" destOrd="0" presId="urn:microsoft.com/office/officeart/2018/2/layout/IconVerticalSolidList"/>
    <dgm:cxn modelId="{9BEA129F-16AB-4EAE-85AB-3C888F1B103B}" type="presParOf" srcId="{A4738E88-D506-44C8-82DF-64E76C6F2EF3}" destId="{B7851D62-C3A2-4B78-B833-463D7EDC6C05}" srcOrd="2" destOrd="0" presId="urn:microsoft.com/office/officeart/2018/2/layout/IconVerticalSolidList"/>
    <dgm:cxn modelId="{E5D44FC1-E562-45EF-9AEA-E69CC1207602}" type="presParOf" srcId="{B7851D62-C3A2-4B78-B833-463D7EDC6C05}" destId="{2B0A7D02-A5E6-42DE-AAB2-C657BE865A82}" srcOrd="0" destOrd="0" presId="urn:microsoft.com/office/officeart/2018/2/layout/IconVerticalSolidList"/>
    <dgm:cxn modelId="{C30B30F7-310E-4B88-BA48-FED67D4EBDA6}" type="presParOf" srcId="{B7851D62-C3A2-4B78-B833-463D7EDC6C05}" destId="{1539260D-B8D4-4535-8DC0-A25445229527}" srcOrd="1" destOrd="0" presId="urn:microsoft.com/office/officeart/2018/2/layout/IconVerticalSolidList"/>
    <dgm:cxn modelId="{EFBCB35D-B46B-4C1F-9292-AB0909F473A2}" type="presParOf" srcId="{B7851D62-C3A2-4B78-B833-463D7EDC6C05}" destId="{D3A66E1B-CDC5-4276-B89A-F754EDEBA1D3}" srcOrd="2" destOrd="0" presId="urn:microsoft.com/office/officeart/2018/2/layout/IconVerticalSolidList"/>
    <dgm:cxn modelId="{75B3CD4A-AF20-41C2-9678-085B6D50F128}" type="presParOf" srcId="{B7851D62-C3A2-4B78-B833-463D7EDC6C05}" destId="{28433A38-E897-42C6-897C-18158E6F22B4}" srcOrd="3" destOrd="0" presId="urn:microsoft.com/office/officeart/2018/2/layout/IconVerticalSolidList"/>
    <dgm:cxn modelId="{630D2AC2-0198-4CA8-BDED-128F12D76952}" type="presParOf" srcId="{B7851D62-C3A2-4B78-B833-463D7EDC6C05}" destId="{3245C860-15A3-4EFB-A6AA-CFFE5578CBD7}" srcOrd="4" destOrd="0" presId="urn:microsoft.com/office/officeart/2018/2/layout/IconVerticalSolidList"/>
    <dgm:cxn modelId="{C7164A19-158F-48A6-8B01-D20CE6FB0918}" type="presParOf" srcId="{A4738E88-D506-44C8-82DF-64E76C6F2EF3}" destId="{C62FBBA1-F29F-4D84-B143-38C58B87B88D}" srcOrd="3" destOrd="0" presId="urn:microsoft.com/office/officeart/2018/2/layout/IconVerticalSolidList"/>
    <dgm:cxn modelId="{B7ECE4F1-731D-4E0F-BF80-89F83981A997}" type="presParOf" srcId="{A4738E88-D506-44C8-82DF-64E76C6F2EF3}" destId="{2094F8B1-7D50-4AE9-A9D9-5F1A1C939684}" srcOrd="4" destOrd="0" presId="urn:microsoft.com/office/officeart/2018/2/layout/IconVerticalSolidList"/>
    <dgm:cxn modelId="{89B0E353-E6C0-48EE-82AB-6B475B02D816}" type="presParOf" srcId="{2094F8B1-7D50-4AE9-A9D9-5F1A1C939684}" destId="{3CB61487-C35A-45ED-A8E1-530321EB1DAE}" srcOrd="0" destOrd="0" presId="urn:microsoft.com/office/officeart/2018/2/layout/IconVerticalSolidList"/>
    <dgm:cxn modelId="{6C64136F-15CF-4954-AC6F-97116FAD9E63}" type="presParOf" srcId="{2094F8B1-7D50-4AE9-A9D9-5F1A1C939684}" destId="{7BF2B909-2432-4F10-AAD9-F72727671F5C}" srcOrd="1" destOrd="0" presId="urn:microsoft.com/office/officeart/2018/2/layout/IconVerticalSolidList"/>
    <dgm:cxn modelId="{E11DED36-0412-4CDE-80E5-4A0FE3862999}" type="presParOf" srcId="{2094F8B1-7D50-4AE9-A9D9-5F1A1C939684}" destId="{5D327111-AC40-4B3E-A713-2E6CE9660D57}" srcOrd="2" destOrd="0" presId="urn:microsoft.com/office/officeart/2018/2/layout/IconVerticalSolidList"/>
    <dgm:cxn modelId="{CE5AD1F5-09E0-4C23-9754-E139DF5BE744}" type="presParOf" srcId="{2094F8B1-7D50-4AE9-A9D9-5F1A1C939684}" destId="{F051D724-44FE-4360-A030-C7F51830E745}" srcOrd="3" destOrd="0" presId="urn:microsoft.com/office/officeart/2018/2/layout/IconVerticalSolidList"/>
    <dgm:cxn modelId="{8D96FC4A-C46D-4E10-A4D7-D45494FA0F31}" type="presParOf" srcId="{2094F8B1-7D50-4AE9-A9D9-5F1A1C939684}" destId="{7F197749-66C3-4F70-BDB1-3B5872030438}" srcOrd="4" destOrd="0" presId="urn:microsoft.com/office/officeart/2018/2/layout/IconVerticalSolidList"/>
    <dgm:cxn modelId="{C3EF4C8D-133C-4BCA-848D-88A8979B003C}" type="presParOf" srcId="{A4738E88-D506-44C8-82DF-64E76C6F2EF3}" destId="{492F73E0-B0D4-4AF7-A549-3906F7FEF505}" srcOrd="5" destOrd="0" presId="urn:microsoft.com/office/officeart/2018/2/layout/IconVerticalSolidList"/>
    <dgm:cxn modelId="{B4540427-B909-4835-A9EF-9675A1690862}" type="presParOf" srcId="{A4738E88-D506-44C8-82DF-64E76C6F2EF3}" destId="{65C3C9F5-5A57-4CCC-A841-976A20965386}" srcOrd="6" destOrd="0" presId="urn:microsoft.com/office/officeart/2018/2/layout/IconVerticalSolidList"/>
    <dgm:cxn modelId="{508E58D4-95AD-4636-A207-55EF8F12EB68}" type="presParOf" srcId="{65C3C9F5-5A57-4CCC-A841-976A20965386}" destId="{886F5846-6995-486C-AA2F-BDAE65DE3C9D}" srcOrd="0" destOrd="0" presId="urn:microsoft.com/office/officeart/2018/2/layout/IconVerticalSolidList"/>
    <dgm:cxn modelId="{DEAB8C23-2EDA-4114-BE14-B31346B50CF6}" type="presParOf" srcId="{65C3C9F5-5A57-4CCC-A841-976A20965386}" destId="{955D2A51-51F6-454A-A700-7EC95DE12A33}" srcOrd="1" destOrd="0" presId="urn:microsoft.com/office/officeart/2018/2/layout/IconVerticalSolidList"/>
    <dgm:cxn modelId="{3B3A735F-FB6B-4E1F-873B-F145DCC0AED3}" type="presParOf" srcId="{65C3C9F5-5A57-4CCC-A841-976A20965386}" destId="{9EE22760-73D9-4957-9CD1-05E34A6F0137}" srcOrd="2" destOrd="0" presId="urn:microsoft.com/office/officeart/2018/2/layout/IconVerticalSolidList"/>
    <dgm:cxn modelId="{9F4D381F-0E5B-4B70-A095-0885406A67C7}" type="presParOf" srcId="{65C3C9F5-5A57-4CCC-A841-976A20965386}" destId="{85DAF137-C19A-4C1F-BB3F-F8AFD15860B3}" srcOrd="3" destOrd="0" presId="urn:microsoft.com/office/officeart/2018/2/layout/IconVerticalSolidList"/>
    <dgm:cxn modelId="{F8802F02-2314-48EB-BA1A-A58C57D8AC5E}" type="presParOf" srcId="{65C3C9F5-5A57-4CCC-A841-976A20965386}" destId="{F7D02124-BC0F-48F3-9815-EC5BC86B58E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A91DFA-FC60-45EE-9578-9DD7DB3F91D4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18CB27D-D70C-4DC5-9E0E-8BB7464A970B}">
      <dgm:prSet/>
      <dgm:spPr/>
      <dgm:t>
        <a:bodyPr/>
        <a:lstStyle/>
        <a:p>
          <a:r>
            <a:rPr lang="en-US" b="1" i="0" baseline="0"/>
            <a:t>Producer API:</a:t>
          </a:r>
          <a:endParaRPr lang="en-US"/>
        </a:p>
      </dgm:t>
    </dgm:pt>
    <dgm:pt modelId="{49286600-0D67-43BB-92DD-078ECD3493F4}" type="parTrans" cxnId="{B9ACF6D5-1470-4B09-963C-ADB1B749061E}">
      <dgm:prSet/>
      <dgm:spPr/>
      <dgm:t>
        <a:bodyPr/>
        <a:lstStyle/>
        <a:p>
          <a:endParaRPr lang="en-US"/>
        </a:p>
      </dgm:t>
    </dgm:pt>
    <dgm:pt modelId="{81205748-8FBF-4169-841A-1B90DFCE2839}" type="sibTrans" cxnId="{B9ACF6D5-1470-4B09-963C-ADB1B749061E}">
      <dgm:prSet/>
      <dgm:spPr/>
      <dgm:t>
        <a:bodyPr/>
        <a:lstStyle/>
        <a:p>
          <a:endParaRPr lang="en-US"/>
        </a:p>
      </dgm:t>
    </dgm:pt>
    <dgm:pt modelId="{A2A76B82-640F-4FD2-85B1-6AED7E4836AB}">
      <dgm:prSet/>
      <dgm:spPr/>
      <dgm:t>
        <a:bodyPr/>
        <a:lstStyle/>
        <a:p>
          <a:r>
            <a:rPr lang="en-US" b="0" i="0" baseline="0"/>
            <a:t>Publishes records to topics</a:t>
          </a:r>
          <a:endParaRPr lang="en-US"/>
        </a:p>
      </dgm:t>
    </dgm:pt>
    <dgm:pt modelId="{4C8B9B1F-CE25-4084-9910-277A48440CD0}" type="parTrans" cxnId="{6716C549-8384-44AF-9E0B-3BDE0E4AC752}">
      <dgm:prSet/>
      <dgm:spPr/>
      <dgm:t>
        <a:bodyPr/>
        <a:lstStyle/>
        <a:p>
          <a:endParaRPr lang="en-US"/>
        </a:p>
      </dgm:t>
    </dgm:pt>
    <dgm:pt modelId="{6C82A6EC-171E-47D2-8738-383353BF7F09}" type="sibTrans" cxnId="{6716C549-8384-44AF-9E0B-3BDE0E4AC752}">
      <dgm:prSet/>
      <dgm:spPr/>
      <dgm:t>
        <a:bodyPr/>
        <a:lstStyle/>
        <a:p>
          <a:endParaRPr lang="en-US"/>
        </a:p>
      </dgm:t>
    </dgm:pt>
    <dgm:pt modelId="{9764B1B9-D294-4D75-9D82-4AB7E12EE8DB}">
      <dgm:prSet/>
      <dgm:spPr/>
      <dgm:t>
        <a:bodyPr/>
        <a:lstStyle/>
        <a:p>
          <a:r>
            <a:rPr lang="en-US" b="1" i="0" baseline="0"/>
            <a:t>Consumer API:</a:t>
          </a:r>
          <a:endParaRPr lang="en-US"/>
        </a:p>
      </dgm:t>
    </dgm:pt>
    <dgm:pt modelId="{0E3ED76C-49F8-48D7-81A8-FE83150693FE}" type="parTrans" cxnId="{99265EAC-0367-47E3-A056-1FB4B0F166B5}">
      <dgm:prSet/>
      <dgm:spPr/>
      <dgm:t>
        <a:bodyPr/>
        <a:lstStyle/>
        <a:p>
          <a:endParaRPr lang="en-US"/>
        </a:p>
      </dgm:t>
    </dgm:pt>
    <dgm:pt modelId="{D38B4FC5-13F4-4096-9DD1-79049EA72719}" type="sibTrans" cxnId="{99265EAC-0367-47E3-A056-1FB4B0F166B5}">
      <dgm:prSet/>
      <dgm:spPr/>
      <dgm:t>
        <a:bodyPr/>
        <a:lstStyle/>
        <a:p>
          <a:endParaRPr lang="en-US"/>
        </a:p>
      </dgm:t>
    </dgm:pt>
    <dgm:pt modelId="{A7977C32-AE57-4754-A654-8793D848A256}">
      <dgm:prSet/>
      <dgm:spPr/>
      <dgm:t>
        <a:bodyPr/>
        <a:lstStyle/>
        <a:p>
          <a:r>
            <a:rPr lang="en-US" b="0" i="0" baseline="0"/>
            <a:t>Subscribes to topics and processes messages</a:t>
          </a:r>
          <a:endParaRPr lang="en-US"/>
        </a:p>
      </dgm:t>
    </dgm:pt>
    <dgm:pt modelId="{4C5638C0-B5B8-41F6-B12F-4459A463CED2}" type="parTrans" cxnId="{CB6C12AB-5BD0-429E-B1B0-83B1AF7C171A}">
      <dgm:prSet/>
      <dgm:spPr/>
      <dgm:t>
        <a:bodyPr/>
        <a:lstStyle/>
        <a:p>
          <a:endParaRPr lang="en-US"/>
        </a:p>
      </dgm:t>
    </dgm:pt>
    <dgm:pt modelId="{3B35887A-4503-499C-BC19-BDE1D764B311}" type="sibTrans" cxnId="{CB6C12AB-5BD0-429E-B1B0-83B1AF7C171A}">
      <dgm:prSet/>
      <dgm:spPr/>
      <dgm:t>
        <a:bodyPr/>
        <a:lstStyle/>
        <a:p>
          <a:endParaRPr lang="en-US"/>
        </a:p>
      </dgm:t>
    </dgm:pt>
    <dgm:pt modelId="{8926C803-2235-4A21-B28F-D8A0AB0120F9}">
      <dgm:prSet/>
      <dgm:spPr/>
      <dgm:t>
        <a:bodyPr/>
        <a:lstStyle/>
        <a:p>
          <a:r>
            <a:rPr lang="en-US" b="1" i="0" baseline="0" dirty="0"/>
            <a:t>Streams API:</a:t>
          </a:r>
          <a:endParaRPr lang="en-US" dirty="0"/>
        </a:p>
      </dgm:t>
    </dgm:pt>
    <dgm:pt modelId="{81619C90-9D59-4E88-BA2C-87F7AE94D34E}" type="parTrans" cxnId="{09173EAD-4D7F-4E2C-AA91-1C74C221DDD3}">
      <dgm:prSet/>
      <dgm:spPr/>
      <dgm:t>
        <a:bodyPr/>
        <a:lstStyle/>
        <a:p>
          <a:endParaRPr lang="en-US"/>
        </a:p>
      </dgm:t>
    </dgm:pt>
    <dgm:pt modelId="{7D196C08-1782-4325-A855-DFED12FA9B3E}" type="sibTrans" cxnId="{09173EAD-4D7F-4E2C-AA91-1C74C221DDD3}">
      <dgm:prSet/>
      <dgm:spPr/>
      <dgm:t>
        <a:bodyPr/>
        <a:lstStyle/>
        <a:p>
          <a:endParaRPr lang="en-US"/>
        </a:p>
      </dgm:t>
    </dgm:pt>
    <dgm:pt modelId="{7545161A-9424-4D63-83DD-2F103797C6EB}">
      <dgm:prSet/>
      <dgm:spPr/>
      <dgm:t>
        <a:bodyPr/>
        <a:lstStyle/>
        <a:p>
          <a:r>
            <a:rPr lang="en-US" b="0" i="0" baseline="0"/>
            <a:t>Enables real-time stream processing with transformations</a:t>
          </a:r>
          <a:endParaRPr lang="en-US"/>
        </a:p>
      </dgm:t>
    </dgm:pt>
    <dgm:pt modelId="{E7B1AD2A-60CD-4FB7-85E5-1C92B72BACCA}" type="parTrans" cxnId="{CDACA695-F6DC-4252-BC07-800F07357DA2}">
      <dgm:prSet/>
      <dgm:spPr/>
      <dgm:t>
        <a:bodyPr/>
        <a:lstStyle/>
        <a:p>
          <a:endParaRPr lang="en-US"/>
        </a:p>
      </dgm:t>
    </dgm:pt>
    <dgm:pt modelId="{8BE48C37-5C92-4C9E-9890-1D130032A0D9}" type="sibTrans" cxnId="{CDACA695-F6DC-4252-BC07-800F07357DA2}">
      <dgm:prSet/>
      <dgm:spPr/>
      <dgm:t>
        <a:bodyPr/>
        <a:lstStyle/>
        <a:p>
          <a:endParaRPr lang="en-US"/>
        </a:p>
      </dgm:t>
    </dgm:pt>
    <dgm:pt modelId="{122974BF-DADE-4EF0-A935-BB7DE277B0C8}">
      <dgm:prSet/>
      <dgm:spPr/>
      <dgm:t>
        <a:bodyPr/>
        <a:lstStyle/>
        <a:p>
          <a:r>
            <a:rPr lang="en-US" b="1" i="0" baseline="0"/>
            <a:t>Connect API:</a:t>
          </a:r>
          <a:endParaRPr lang="en-US"/>
        </a:p>
      </dgm:t>
    </dgm:pt>
    <dgm:pt modelId="{EB453876-A7AE-4861-BDBD-9F457DB1793B}" type="parTrans" cxnId="{6EDCF5E5-4EB7-44CD-9649-0B556729DBCE}">
      <dgm:prSet/>
      <dgm:spPr/>
      <dgm:t>
        <a:bodyPr/>
        <a:lstStyle/>
        <a:p>
          <a:endParaRPr lang="en-US"/>
        </a:p>
      </dgm:t>
    </dgm:pt>
    <dgm:pt modelId="{3C3FD8F4-1D55-4A67-8471-027A62B47F5D}" type="sibTrans" cxnId="{6EDCF5E5-4EB7-44CD-9649-0B556729DBCE}">
      <dgm:prSet/>
      <dgm:spPr/>
      <dgm:t>
        <a:bodyPr/>
        <a:lstStyle/>
        <a:p>
          <a:endParaRPr lang="en-US"/>
        </a:p>
      </dgm:t>
    </dgm:pt>
    <dgm:pt modelId="{58B1DEF8-3669-426E-9CD0-56567E346767}">
      <dgm:prSet/>
      <dgm:spPr/>
      <dgm:t>
        <a:bodyPr/>
        <a:lstStyle/>
        <a:p>
          <a:r>
            <a:rPr lang="en-US" b="0" i="0" baseline="0"/>
            <a:t>Simplifies integration with external systems</a:t>
          </a:r>
          <a:endParaRPr lang="en-US"/>
        </a:p>
      </dgm:t>
    </dgm:pt>
    <dgm:pt modelId="{B41EE719-B57F-49C9-9D1B-03F8AC696399}" type="parTrans" cxnId="{52B99A40-C54D-4411-ADEB-531D0EC28AAC}">
      <dgm:prSet/>
      <dgm:spPr/>
      <dgm:t>
        <a:bodyPr/>
        <a:lstStyle/>
        <a:p>
          <a:endParaRPr lang="en-US"/>
        </a:p>
      </dgm:t>
    </dgm:pt>
    <dgm:pt modelId="{719E1CC6-CC28-4434-B3E0-68C4978FB1B0}" type="sibTrans" cxnId="{52B99A40-C54D-4411-ADEB-531D0EC28AAC}">
      <dgm:prSet/>
      <dgm:spPr/>
      <dgm:t>
        <a:bodyPr/>
        <a:lstStyle/>
        <a:p>
          <a:endParaRPr lang="en-US"/>
        </a:p>
      </dgm:t>
    </dgm:pt>
    <dgm:pt modelId="{0B1B24A9-2DED-44DB-B4C4-AF7A2E8D2431}">
      <dgm:prSet/>
      <dgm:spPr/>
      <dgm:t>
        <a:bodyPr/>
        <a:lstStyle/>
        <a:p>
          <a:r>
            <a:rPr lang="en-US" b="1" i="0" baseline="0"/>
            <a:t>Admin API:</a:t>
          </a:r>
          <a:endParaRPr lang="en-US"/>
        </a:p>
      </dgm:t>
    </dgm:pt>
    <dgm:pt modelId="{5DCBA0DB-F53A-4929-A96E-DB77996FAB15}" type="parTrans" cxnId="{A28E5888-1F64-4DB2-B040-3CAB1395830F}">
      <dgm:prSet/>
      <dgm:spPr/>
      <dgm:t>
        <a:bodyPr/>
        <a:lstStyle/>
        <a:p>
          <a:endParaRPr lang="en-US"/>
        </a:p>
      </dgm:t>
    </dgm:pt>
    <dgm:pt modelId="{1A03BADA-09FC-4A4F-AB5E-D703756FA636}" type="sibTrans" cxnId="{A28E5888-1F64-4DB2-B040-3CAB1395830F}">
      <dgm:prSet/>
      <dgm:spPr/>
      <dgm:t>
        <a:bodyPr/>
        <a:lstStyle/>
        <a:p>
          <a:endParaRPr lang="en-US"/>
        </a:p>
      </dgm:t>
    </dgm:pt>
    <dgm:pt modelId="{162D2F9D-AB86-4342-8102-4EB3B0B41F44}">
      <dgm:prSet/>
      <dgm:spPr/>
      <dgm:t>
        <a:bodyPr/>
        <a:lstStyle/>
        <a:p>
          <a:r>
            <a:rPr lang="en-US" b="0" i="0" baseline="0"/>
            <a:t>Manages Kafka clusters and topics</a:t>
          </a:r>
          <a:endParaRPr lang="en-US"/>
        </a:p>
      </dgm:t>
    </dgm:pt>
    <dgm:pt modelId="{54DCC61C-C7AA-49DC-A509-228467145ECE}" type="parTrans" cxnId="{A75BCD54-EB47-4BFB-B51F-E49199211221}">
      <dgm:prSet/>
      <dgm:spPr/>
      <dgm:t>
        <a:bodyPr/>
        <a:lstStyle/>
        <a:p>
          <a:endParaRPr lang="en-US"/>
        </a:p>
      </dgm:t>
    </dgm:pt>
    <dgm:pt modelId="{4BECB560-601C-4240-A0FB-68319E7B1A0D}" type="sibTrans" cxnId="{A75BCD54-EB47-4BFB-B51F-E49199211221}">
      <dgm:prSet/>
      <dgm:spPr/>
      <dgm:t>
        <a:bodyPr/>
        <a:lstStyle/>
        <a:p>
          <a:endParaRPr lang="en-US"/>
        </a:p>
      </dgm:t>
    </dgm:pt>
    <dgm:pt modelId="{290F774D-FB31-4CCC-8269-41A0155CCABA}" type="pres">
      <dgm:prSet presAssocID="{0BA91DFA-FC60-45EE-9578-9DD7DB3F91D4}" presName="Name0" presStyleCnt="0">
        <dgm:presLayoutVars>
          <dgm:dir/>
          <dgm:animLvl val="lvl"/>
          <dgm:resizeHandles val="exact"/>
        </dgm:presLayoutVars>
      </dgm:prSet>
      <dgm:spPr/>
    </dgm:pt>
    <dgm:pt modelId="{029DA0BC-3A70-4A87-BC60-D480B746A608}" type="pres">
      <dgm:prSet presAssocID="{E18CB27D-D70C-4DC5-9E0E-8BB7464A970B}" presName="linNode" presStyleCnt="0"/>
      <dgm:spPr/>
    </dgm:pt>
    <dgm:pt modelId="{E804000E-971B-4A08-A7FD-3543B1455ACF}" type="pres">
      <dgm:prSet presAssocID="{E18CB27D-D70C-4DC5-9E0E-8BB7464A970B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AB84A699-1D27-4896-91B9-A0C425C3A178}" type="pres">
      <dgm:prSet presAssocID="{E18CB27D-D70C-4DC5-9E0E-8BB7464A970B}" presName="descendantText" presStyleLbl="alignAccFollowNode1" presStyleIdx="0" presStyleCnt="5">
        <dgm:presLayoutVars>
          <dgm:bulletEnabled val="1"/>
        </dgm:presLayoutVars>
      </dgm:prSet>
      <dgm:spPr/>
    </dgm:pt>
    <dgm:pt modelId="{28161B42-F0F0-4842-B0D3-14C68B80EF13}" type="pres">
      <dgm:prSet presAssocID="{81205748-8FBF-4169-841A-1B90DFCE2839}" presName="sp" presStyleCnt="0"/>
      <dgm:spPr/>
    </dgm:pt>
    <dgm:pt modelId="{7AF81814-2E0A-46F2-979E-A93CAD6D26B1}" type="pres">
      <dgm:prSet presAssocID="{9764B1B9-D294-4D75-9D82-4AB7E12EE8DB}" presName="linNode" presStyleCnt="0"/>
      <dgm:spPr/>
    </dgm:pt>
    <dgm:pt modelId="{5B8255C5-F418-4187-9E15-7BF351C7E530}" type="pres">
      <dgm:prSet presAssocID="{9764B1B9-D294-4D75-9D82-4AB7E12EE8D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877C1CE-C9CA-48DC-AC61-8E1695692EB2}" type="pres">
      <dgm:prSet presAssocID="{9764B1B9-D294-4D75-9D82-4AB7E12EE8DB}" presName="descendantText" presStyleLbl="alignAccFollowNode1" presStyleIdx="1" presStyleCnt="5">
        <dgm:presLayoutVars>
          <dgm:bulletEnabled val="1"/>
        </dgm:presLayoutVars>
      </dgm:prSet>
      <dgm:spPr/>
    </dgm:pt>
    <dgm:pt modelId="{641CDBA3-BF1A-4C38-97FA-570B73C93D7E}" type="pres">
      <dgm:prSet presAssocID="{D38B4FC5-13F4-4096-9DD1-79049EA72719}" presName="sp" presStyleCnt="0"/>
      <dgm:spPr/>
    </dgm:pt>
    <dgm:pt modelId="{C836241E-7ED1-4DAD-A10B-0D9665421343}" type="pres">
      <dgm:prSet presAssocID="{8926C803-2235-4A21-B28F-D8A0AB0120F9}" presName="linNode" presStyleCnt="0"/>
      <dgm:spPr/>
    </dgm:pt>
    <dgm:pt modelId="{BC5F4CB1-2CE4-47F8-A959-D98DC5693F51}" type="pres">
      <dgm:prSet presAssocID="{8926C803-2235-4A21-B28F-D8A0AB0120F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F038A556-E0E3-44AE-99DC-04B74E707AF0}" type="pres">
      <dgm:prSet presAssocID="{8926C803-2235-4A21-B28F-D8A0AB0120F9}" presName="descendantText" presStyleLbl="alignAccFollowNode1" presStyleIdx="2" presStyleCnt="5">
        <dgm:presLayoutVars>
          <dgm:bulletEnabled val="1"/>
        </dgm:presLayoutVars>
      </dgm:prSet>
      <dgm:spPr/>
    </dgm:pt>
    <dgm:pt modelId="{8FA747E9-5B30-4305-842B-7654DF71FDAA}" type="pres">
      <dgm:prSet presAssocID="{7D196C08-1782-4325-A855-DFED12FA9B3E}" presName="sp" presStyleCnt="0"/>
      <dgm:spPr/>
    </dgm:pt>
    <dgm:pt modelId="{0A6E4225-3268-4DD4-AFBB-24912B05F0A8}" type="pres">
      <dgm:prSet presAssocID="{122974BF-DADE-4EF0-A935-BB7DE277B0C8}" presName="linNode" presStyleCnt="0"/>
      <dgm:spPr/>
    </dgm:pt>
    <dgm:pt modelId="{65A5B6F6-311D-4D02-8617-D49AD64EBC2F}" type="pres">
      <dgm:prSet presAssocID="{122974BF-DADE-4EF0-A935-BB7DE277B0C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9652E8B-4449-452E-9210-1D15CCE61FDE}" type="pres">
      <dgm:prSet presAssocID="{122974BF-DADE-4EF0-A935-BB7DE277B0C8}" presName="descendantText" presStyleLbl="alignAccFollowNode1" presStyleIdx="3" presStyleCnt="5">
        <dgm:presLayoutVars>
          <dgm:bulletEnabled val="1"/>
        </dgm:presLayoutVars>
      </dgm:prSet>
      <dgm:spPr/>
    </dgm:pt>
    <dgm:pt modelId="{43F4A667-4906-4AA1-B052-2A3F85ED37A4}" type="pres">
      <dgm:prSet presAssocID="{3C3FD8F4-1D55-4A67-8471-027A62B47F5D}" presName="sp" presStyleCnt="0"/>
      <dgm:spPr/>
    </dgm:pt>
    <dgm:pt modelId="{D652FDE4-CA99-4CCA-B3DD-9C72F31322E0}" type="pres">
      <dgm:prSet presAssocID="{0B1B24A9-2DED-44DB-B4C4-AF7A2E8D2431}" presName="linNode" presStyleCnt="0"/>
      <dgm:spPr/>
    </dgm:pt>
    <dgm:pt modelId="{4CC6CD01-126B-489E-AA80-1EC00EC616F3}" type="pres">
      <dgm:prSet presAssocID="{0B1B24A9-2DED-44DB-B4C4-AF7A2E8D2431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BE6AB3D-E38E-4696-A1CD-F0134BABC503}" type="pres">
      <dgm:prSet presAssocID="{0B1B24A9-2DED-44DB-B4C4-AF7A2E8D243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DEBEE00-BD9B-44A8-9082-9ABDF6D1129F}" type="presOf" srcId="{162D2F9D-AB86-4342-8102-4EB3B0B41F44}" destId="{8BE6AB3D-E38E-4696-A1CD-F0134BABC503}" srcOrd="0" destOrd="0" presId="urn:microsoft.com/office/officeart/2005/8/layout/vList5"/>
    <dgm:cxn modelId="{193D1D1F-D394-49F0-8ECC-5D457116652C}" type="presOf" srcId="{58B1DEF8-3669-426E-9CD0-56567E346767}" destId="{D9652E8B-4449-452E-9210-1D15CCE61FDE}" srcOrd="0" destOrd="0" presId="urn:microsoft.com/office/officeart/2005/8/layout/vList5"/>
    <dgm:cxn modelId="{A3A30F25-8EDC-40FD-B472-9E2E864FF114}" type="presOf" srcId="{0BA91DFA-FC60-45EE-9578-9DD7DB3F91D4}" destId="{290F774D-FB31-4CCC-8269-41A0155CCABA}" srcOrd="0" destOrd="0" presId="urn:microsoft.com/office/officeart/2005/8/layout/vList5"/>
    <dgm:cxn modelId="{89009630-A18E-4E05-B59D-3FB12C3076C4}" type="presOf" srcId="{7545161A-9424-4D63-83DD-2F103797C6EB}" destId="{F038A556-E0E3-44AE-99DC-04B74E707AF0}" srcOrd="0" destOrd="0" presId="urn:microsoft.com/office/officeart/2005/8/layout/vList5"/>
    <dgm:cxn modelId="{52B99A40-C54D-4411-ADEB-531D0EC28AAC}" srcId="{122974BF-DADE-4EF0-A935-BB7DE277B0C8}" destId="{58B1DEF8-3669-426E-9CD0-56567E346767}" srcOrd="0" destOrd="0" parTransId="{B41EE719-B57F-49C9-9D1B-03F8AC696399}" sibTransId="{719E1CC6-CC28-4434-B3E0-68C4978FB1B0}"/>
    <dgm:cxn modelId="{2DDFE440-1EC1-4B2D-80C7-C7528038644D}" type="presOf" srcId="{9764B1B9-D294-4D75-9D82-4AB7E12EE8DB}" destId="{5B8255C5-F418-4187-9E15-7BF351C7E530}" srcOrd="0" destOrd="0" presId="urn:microsoft.com/office/officeart/2005/8/layout/vList5"/>
    <dgm:cxn modelId="{6716C549-8384-44AF-9E0B-3BDE0E4AC752}" srcId="{E18CB27D-D70C-4DC5-9E0E-8BB7464A970B}" destId="{A2A76B82-640F-4FD2-85B1-6AED7E4836AB}" srcOrd="0" destOrd="0" parTransId="{4C8B9B1F-CE25-4084-9910-277A48440CD0}" sibTransId="{6C82A6EC-171E-47D2-8738-383353BF7F09}"/>
    <dgm:cxn modelId="{F98B926F-C257-44BA-82E4-4E42B31AB73F}" type="presOf" srcId="{A7977C32-AE57-4754-A654-8793D848A256}" destId="{7877C1CE-C9CA-48DC-AC61-8E1695692EB2}" srcOrd="0" destOrd="0" presId="urn:microsoft.com/office/officeart/2005/8/layout/vList5"/>
    <dgm:cxn modelId="{A75BCD54-EB47-4BFB-B51F-E49199211221}" srcId="{0B1B24A9-2DED-44DB-B4C4-AF7A2E8D2431}" destId="{162D2F9D-AB86-4342-8102-4EB3B0B41F44}" srcOrd="0" destOrd="0" parTransId="{54DCC61C-C7AA-49DC-A509-228467145ECE}" sibTransId="{4BECB560-601C-4240-A0FB-68319E7B1A0D}"/>
    <dgm:cxn modelId="{2C7A1885-4779-4508-B7A9-138BA30755F1}" type="presOf" srcId="{122974BF-DADE-4EF0-A935-BB7DE277B0C8}" destId="{65A5B6F6-311D-4D02-8617-D49AD64EBC2F}" srcOrd="0" destOrd="0" presId="urn:microsoft.com/office/officeart/2005/8/layout/vList5"/>
    <dgm:cxn modelId="{A28E5888-1F64-4DB2-B040-3CAB1395830F}" srcId="{0BA91DFA-FC60-45EE-9578-9DD7DB3F91D4}" destId="{0B1B24A9-2DED-44DB-B4C4-AF7A2E8D2431}" srcOrd="4" destOrd="0" parTransId="{5DCBA0DB-F53A-4929-A96E-DB77996FAB15}" sibTransId="{1A03BADA-09FC-4A4F-AB5E-D703756FA636}"/>
    <dgm:cxn modelId="{33D65F8D-D123-48B4-92AE-FA6A6A2AB29A}" type="presOf" srcId="{0B1B24A9-2DED-44DB-B4C4-AF7A2E8D2431}" destId="{4CC6CD01-126B-489E-AA80-1EC00EC616F3}" srcOrd="0" destOrd="0" presId="urn:microsoft.com/office/officeart/2005/8/layout/vList5"/>
    <dgm:cxn modelId="{CDACA695-F6DC-4252-BC07-800F07357DA2}" srcId="{8926C803-2235-4A21-B28F-D8A0AB0120F9}" destId="{7545161A-9424-4D63-83DD-2F103797C6EB}" srcOrd="0" destOrd="0" parTransId="{E7B1AD2A-60CD-4FB7-85E5-1C92B72BACCA}" sibTransId="{8BE48C37-5C92-4C9E-9890-1D130032A0D9}"/>
    <dgm:cxn modelId="{3EF77A99-8616-4880-B693-A69355B507B0}" type="presOf" srcId="{A2A76B82-640F-4FD2-85B1-6AED7E4836AB}" destId="{AB84A699-1D27-4896-91B9-A0C425C3A178}" srcOrd="0" destOrd="0" presId="urn:microsoft.com/office/officeart/2005/8/layout/vList5"/>
    <dgm:cxn modelId="{8B233CA5-DC8D-47DB-867E-3ABA1E778090}" type="presOf" srcId="{8926C803-2235-4A21-B28F-D8A0AB0120F9}" destId="{BC5F4CB1-2CE4-47F8-A959-D98DC5693F51}" srcOrd="0" destOrd="0" presId="urn:microsoft.com/office/officeart/2005/8/layout/vList5"/>
    <dgm:cxn modelId="{CB6C12AB-5BD0-429E-B1B0-83B1AF7C171A}" srcId="{9764B1B9-D294-4D75-9D82-4AB7E12EE8DB}" destId="{A7977C32-AE57-4754-A654-8793D848A256}" srcOrd="0" destOrd="0" parTransId="{4C5638C0-B5B8-41F6-B12F-4459A463CED2}" sibTransId="{3B35887A-4503-499C-BC19-BDE1D764B311}"/>
    <dgm:cxn modelId="{99265EAC-0367-47E3-A056-1FB4B0F166B5}" srcId="{0BA91DFA-FC60-45EE-9578-9DD7DB3F91D4}" destId="{9764B1B9-D294-4D75-9D82-4AB7E12EE8DB}" srcOrd="1" destOrd="0" parTransId="{0E3ED76C-49F8-48D7-81A8-FE83150693FE}" sibTransId="{D38B4FC5-13F4-4096-9DD1-79049EA72719}"/>
    <dgm:cxn modelId="{09173EAD-4D7F-4E2C-AA91-1C74C221DDD3}" srcId="{0BA91DFA-FC60-45EE-9578-9DD7DB3F91D4}" destId="{8926C803-2235-4A21-B28F-D8A0AB0120F9}" srcOrd="2" destOrd="0" parTransId="{81619C90-9D59-4E88-BA2C-87F7AE94D34E}" sibTransId="{7D196C08-1782-4325-A855-DFED12FA9B3E}"/>
    <dgm:cxn modelId="{B9ACF6D5-1470-4B09-963C-ADB1B749061E}" srcId="{0BA91DFA-FC60-45EE-9578-9DD7DB3F91D4}" destId="{E18CB27D-D70C-4DC5-9E0E-8BB7464A970B}" srcOrd="0" destOrd="0" parTransId="{49286600-0D67-43BB-92DD-078ECD3493F4}" sibTransId="{81205748-8FBF-4169-841A-1B90DFCE2839}"/>
    <dgm:cxn modelId="{2D5AAED6-706E-46D8-8F51-36FF7DB83F3C}" type="presOf" srcId="{E18CB27D-D70C-4DC5-9E0E-8BB7464A970B}" destId="{E804000E-971B-4A08-A7FD-3543B1455ACF}" srcOrd="0" destOrd="0" presId="urn:microsoft.com/office/officeart/2005/8/layout/vList5"/>
    <dgm:cxn modelId="{6EDCF5E5-4EB7-44CD-9649-0B556729DBCE}" srcId="{0BA91DFA-FC60-45EE-9578-9DD7DB3F91D4}" destId="{122974BF-DADE-4EF0-A935-BB7DE277B0C8}" srcOrd="3" destOrd="0" parTransId="{EB453876-A7AE-4861-BDBD-9F457DB1793B}" sibTransId="{3C3FD8F4-1D55-4A67-8471-027A62B47F5D}"/>
    <dgm:cxn modelId="{8A30DEDB-1B73-4378-AE3E-0AB9EA9D2499}" type="presParOf" srcId="{290F774D-FB31-4CCC-8269-41A0155CCABA}" destId="{029DA0BC-3A70-4A87-BC60-D480B746A608}" srcOrd="0" destOrd="0" presId="urn:microsoft.com/office/officeart/2005/8/layout/vList5"/>
    <dgm:cxn modelId="{FB6C76B9-25DB-4A39-AC19-68936BF4F297}" type="presParOf" srcId="{029DA0BC-3A70-4A87-BC60-D480B746A608}" destId="{E804000E-971B-4A08-A7FD-3543B1455ACF}" srcOrd="0" destOrd="0" presId="urn:microsoft.com/office/officeart/2005/8/layout/vList5"/>
    <dgm:cxn modelId="{F7C7EC18-6100-492F-8896-76E459FBE2D7}" type="presParOf" srcId="{029DA0BC-3A70-4A87-BC60-D480B746A608}" destId="{AB84A699-1D27-4896-91B9-A0C425C3A178}" srcOrd="1" destOrd="0" presId="urn:microsoft.com/office/officeart/2005/8/layout/vList5"/>
    <dgm:cxn modelId="{D95DFC5F-FA75-4BFF-B9BA-7746C46AAC90}" type="presParOf" srcId="{290F774D-FB31-4CCC-8269-41A0155CCABA}" destId="{28161B42-F0F0-4842-B0D3-14C68B80EF13}" srcOrd="1" destOrd="0" presId="urn:microsoft.com/office/officeart/2005/8/layout/vList5"/>
    <dgm:cxn modelId="{E3CDCAAF-BB85-47CB-A2F1-E423B19ACC50}" type="presParOf" srcId="{290F774D-FB31-4CCC-8269-41A0155CCABA}" destId="{7AF81814-2E0A-46F2-979E-A93CAD6D26B1}" srcOrd="2" destOrd="0" presId="urn:microsoft.com/office/officeart/2005/8/layout/vList5"/>
    <dgm:cxn modelId="{79A501BE-7131-4F30-A9CF-189B1FBE3155}" type="presParOf" srcId="{7AF81814-2E0A-46F2-979E-A93CAD6D26B1}" destId="{5B8255C5-F418-4187-9E15-7BF351C7E530}" srcOrd="0" destOrd="0" presId="urn:microsoft.com/office/officeart/2005/8/layout/vList5"/>
    <dgm:cxn modelId="{10417A3F-E545-43B6-978D-69B07581A3F8}" type="presParOf" srcId="{7AF81814-2E0A-46F2-979E-A93CAD6D26B1}" destId="{7877C1CE-C9CA-48DC-AC61-8E1695692EB2}" srcOrd="1" destOrd="0" presId="urn:microsoft.com/office/officeart/2005/8/layout/vList5"/>
    <dgm:cxn modelId="{377DDBE9-2ECC-488E-A40E-2F986FA0EB5A}" type="presParOf" srcId="{290F774D-FB31-4CCC-8269-41A0155CCABA}" destId="{641CDBA3-BF1A-4C38-97FA-570B73C93D7E}" srcOrd="3" destOrd="0" presId="urn:microsoft.com/office/officeart/2005/8/layout/vList5"/>
    <dgm:cxn modelId="{886E955E-2317-4BA4-A5CB-0352C50AC80C}" type="presParOf" srcId="{290F774D-FB31-4CCC-8269-41A0155CCABA}" destId="{C836241E-7ED1-4DAD-A10B-0D9665421343}" srcOrd="4" destOrd="0" presId="urn:microsoft.com/office/officeart/2005/8/layout/vList5"/>
    <dgm:cxn modelId="{B53E3280-3126-4630-B68F-F01EFEFEBEB9}" type="presParOf" srcId="{C836241E-7ED1-4DAD-A10B-0D9665421343}" destId="{BC5F4CB1-2CE4-47F8-A959-D98DC5693F51}" srcOrd="0" destOrd="0" presId="urn:microsoft.com/office/officeart/2005/8/layout/vList5"/>
    <dgm:cxn modelId="{54E5F4C8-62BB-4DA4-9958-9988EC8E94D1}" type="presParOf" srcId="{C836241E-7ED1-4DAD-A10B-0D9665421343}" destId="{F038A556-E0E3-44AE-99DC-04B74E707AF0}" srcOrd="1" destOrd="0" presId="urn:microsoft.com/office/officeart/2005/8/layout/vList5"/>
    <dgm:cxn modelId="{BF6CC049-0654-4009-8982-8A05AA25C940}" type="presParOf" srcId="{290F774D-FB31-4CCC-8269-41A0155CCABA}" destId="{8FA747E9-5B30-4305-842B-7654DF71FDAA}" srcOrd="5" destOrd="0" presId="urn:microsoft.com/office/officeart/2005/8/layout/vList5"/>
    <dgm:cxn modelId="{ACCF5432-3517-4BD1-9CBF-DE89980439A2}" type="presParOf" srcId="{290F774D-FB31-4CCC-8269-41A0155CCABA}" destId="{0A6E4225-3268-4DD4-AFBB-24912B05F0A8}" srcOrd="6" destOrd="0" presId="urn:microsoft.com/office/officeart/2005/8/layout/vList5"/>
    <dgm:cxn modelId="{327040CE-C057-4916-9979-688FE351574D}" type="presParOf" srcId="{0A6E4225-3268-4DD4-AFBB-24912B05F0A8}" destId="{65A5B6F6-311D-4D02-8617-D49AD64EBC2F}" srcOrd="0" destOrd="0" presId="urn:microsoft.com/office/officeart/2005/8/layout/vList5"/>
    <dgm:cxn modelId="{5F281085-DEF9-4F82-A57C-CEA469792873}" type="presParOf" srcId="{0A6E4225-3268-4DD4-AFBB-24912B05F0A8}" destId="{D9652E8B-4449-452E-9210-1D15CCE61FDE}" srcOrd="1" destOrd="0" presId="urn:microsoft.com/office/officeart/2005/8/layout/vList5"/>
    <dgm:cxn modelId="{0A01C5D5-57C9-410E-9DD3-325E427202B5}" type="presParOf" srcId="{290F774D-FB31-4CCC-8269-41A0155CCABA}" destId="{43F4A667-4906-4AA1-B052-2A3F85ED37A4}" srcOrd="7" destOrd="0" presId="urn:microsoft.com/office/officeart/2005/8/layout/vList5"/>
    <dgm:cxn modelId="{9EFC7449-69AA-4DEE-AF1F-26B34515BCB9}" type="presParOf" srcId="{290F774D-FB31-4CCC-8269-41A0155CCABA}" destId="{D652FDE4-CA99-4CCA-B3DD-9C72F31322E0}" srcOrd="8" destOrd="0" presId="urn:microsoft.com/office/officeart/2005/8/layout/vList5"/>
    <dgm:cxn modelId="{90F8ED60-B46F-4FF5-B3F8-C7029FEB9C96}" type="presParOf" srcId="{D652FDE4-CA99-4CCA-B3DD-9C72F31322E0}" destId="{4CC6CD01-126B-489E-AA80-1EC00EC616F3}" srcOrd="0" destOrd="0" presId="urn:microsoft.com/office/officeart/2005/8/layout/vList5"/>
    <dgm:cxn modelId="{6F19A49F-EE0E-4A54-880A-B7BB4ABF5BF8}" type="presParOf" srcId="{D652FDE4-CA99-4CCA-B3DD-9C72F31322E0}" destId="{8BE6AB3D-E38E-4696-A1CD-F0134BABC50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61319C-75E1-4C5E-B23E-0A2652E787A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4A7BDF-A538-412B-9739-F9A0B5A40238}">
      <dgm:prSet/>
      <dgm:spPr/>
      <dgm:t>
        <a:bodyPr/>
        <a:lstStyle/>
        <a:p>
          <a:r>
            <a:rPr lang="en-AU" b="1" i="0" dirty="0"/>
            <a:t>High Throughput</a:t>
          </a:r>
          <a:br>
            <a:rPr lang="en-AU" b="1" i="0" dirty="0"/>
          </a:br>
          <a:r>
            <a:rPr lang="en-US" dirty="0"/>
            <a:t>Deliver messages at network limited throughput using a cluster of machines with latencies as low as 2ms.</a:t>
          </a:r>
        </a:p>
      </dgm:t>
    </dgm:pt>
    <dgm:pt modelId="{636083FF-195A-4DF8-8B74-A31026CADEC7}" type="parTrans" cxnId="{93B6CDD4-0FF6-47FA-84C1-D283FD3C6C9E}">
      <dgm:prSet/>
      <dgm:spPr/>
      <dgm:t>
        <a:bodyPr/>
        <a:lstStyle/>
        <a:p>
          <a:endParaRPr lang="en-US"/>
        </a:p>
      </dgm:t>
    </dgm:pt>
    <dgm:pt modelId="{DB54FE53-6D46-4039-B3B1-5EC1C23B3BD0}" type="sibTrans" cxnId="{93B6CDD4-0FF6-47FA-84C1-D283FD3C6C9E}">
      <dgm:prSet/>
      <dgm:spPr/>
      <dgm:t>
        <a:bodyPr/>
        <a:lstStyle/>
        <a:p>
          <a:endParaRPr lang="en-US"/>
        </a:p>
      </dgm:t>
    </dgm:pt>
    <dgm:pt modelId="{E7664EA5-920A-4964-BA1E-E085736D548D}">
      <dgm:prSet/>
      <dgm:spPr/>
      <dgm:t>
        <a:bodyPr/>
        <a:lstStyle/>
        <a:p>
          <a:r>
            <a:rPr lang="en-AU" b="1" i="0" dirty="0"/>
            <a:t>Scalable</a:t>
          </a:r>
          <a:br>
            <a:rPr lang="en-AU" b="1" i="0" dirty="0"/>
          </a:br>
          <a:r>
            <a:rPr lang="en-US" dirty="0"/>
            <a:t>Scale production clusters up to a thousand brokers, trillions of messages per day, petabytes of data, hundreds of thousands of partitions. Elastically expand and contract storage and processing.</a:t>
          </a:r>
        </a:p>
      </dgm:t>
    </dgm:pt>
    <dgm:pt modelId="{46D40142-C590-4FC9-AA05-2ED608B8C6B4}" type="parTrans" cxnId="{62BD8F73-B4F7-44D3-BA06-99ACF1A203B4}">
      <dgm:prSet/>
      <dgm:spPr/>
      <dgm:t>
        <a:bodyPr/>
        <a:lstStyle/>
        <a:p>
          <a:endParaRPr lang="en-US"/>
        </a:p>
      </dgm:t>
    </dgm:pt>
    <dgm:pt modelId="{98392147-8810-41C9-89F7-CD58DC5D7A59}" type="sibTrans" cxnId="{62BD8F73-B4F7-44D3-BA06-99ACF1A203B4}">
      <dgm:prSet/>
      <dgm:spPr/>
      <dgm:t>
        <a:bodyPr/>
        <a:lstStyle/>
        <a:p>
          <a:endParaRPr lang="en-US"/>
        </a:p>
      </dgm:t>
    </dgm:pt>
    <dgm:pt modelId="{0B570E7B-C0BB-4740-93FD-9C46A5C059EE}">
      <dgm:prSet/>
      <dgm:spPr/>
      <dgm:t>
        <a:bodyPr/>
        <a:lstStyle/>
        <a:p>
          <a:r>
            <a:rPr lang="en-AU" b="1" i="0" dirty="0"/>
            <a:t>High availability</a:t>
          </a:r>
          <a:br>
            <a:rPr lang="en-AU" b="1" i="0" dirty="0"/>
          </a:br>
          <a:r>
            <a:rPr lang="en-US" dirty="0"/>
            <a:t>Stretch clusters efficiently over availability zones or connect separate clusters across geographic regions.</a:t>
          </a:r>
        </a:p>
      </dgm:t>
    </dgm:pt>
    <dgm:pt modelId="{69DFA42C-9748-43CA-9259-447EC1DD3103}" type="parTrans" cxnId="{62062185-195E-4E0B-80A7-83D879AB4467}">
      <dgm:prSet/>
      <dgm:spPr/>
      <dgm:t>
        <a:bodyPr/>
        <a:lstStyle/>
        <a:p>
          <a:endParaRPr lang="en-US"/>
        </a:p>
      </dgm:t>
    </dgm:pt>
    <dgm:pt modelId="{1BF5C227-67FE-462E-B97B-4036408CDE54}" type="sibTrans" cxnId="{62062185-195E-4E0B-80A7-83D879AB4467}">
      <dgm:prSet/>
      <dgm:spPr/>
      <dgm:t>
        <a:bodyPr/>
        <a:lstStyle/>
        <a:p>
          <a:endParaRPr lang="en-US"/>
        </a:p>
      </dgm:t>
    </dgm:pt>
    <dgm:pt modelId="{E3267BFF-45F1-4A78-AE15-610CC77AAC28}">
      <dgm:prSet/>
      <dgm:spPr/>
      <dgm:t>
        <a:bodyPr/>
        <a:lstStyle/>
        <a:p>
          <a:pPr>
            <a:buNone/>
          </a:pPr>
          <a:r>
            <a:rPr lang="en-AU" b="1" i="0" dirty="0"/>
            <a:t>Client Libraries</a:t>
          </a:r>
          <a:br>
            <a:rPr lang="en-AU" b="1" i="0" dirty="0"/>
          </a:br>
          <a:r>
            <a:rPr lang="en-US" b="0" i="0" dirty="0"/>
            <a:t>Read, write, and process streams of events in a vast array of programming languages.</a:t>
          </a:r>
          <a:endParaRPr lang="en-US" dirty="0"/>
        </a:p>
      </dgm:t>
    </dgm:pt>
    <dgm:pt modelId="{73DD1EB6-2E80-41CA-A5B2-5C52754008AC}" type="parTrans" cxnId="{3473BE38-9C23-435A-9EE4-711F64ECFC2B}">
      <dgm:prSet/>
      <dgm:spPr/>
      <dgm:t>
        <a:bodyPr/>
        <a:lstStyle/>
        <a:p>
          <a:endParaRPr lang="en-AU"/>
        </a:p>
      </dgm:t>
    </dgm:pt>
    <dgm:pt modelId="{0678B286-200C-4957-9AD7-11E491FA79EB}" type="sibTrans" cxnId="{3473BE38-9C23-435A-9EE4-711F64ECFC2B}">
      <dgm:prSet/>
      <dgm:spPr/>
      <dgm:t>
        <a:bodyPr/>
        <a:lstStyle/>
        <a:p>
          <a:endParaRPr lang="en-AU"/>
        </a:p>
      </dgm:t>
    </dgm:pt>
    <dgm:pt modelId="{00F0C899-6549-45E2-A1E7-A1BB8EFF427D}">
      <dgm:prSet/>
      <dgm:spPr/>
      <dgm:t>
        <a:bodyPr/>
        <a:lstStyle/>
        <a:p>
          <a:pPr>
            <a:buNone/>
          </a:pPr>
          <a:r>
            <a:rPr lang="en-AU" b="1" i="0" dirty="0"/>
            <a:t>Built-in Stream Processing</a:t>
          </a:r>
          <a:br>
            <a:rPr lang="en-AU" b="1" i="0" dirty="0"/>
          </a:br>
          <a:r>
            <a:rPr lang="en-US" b="0" i="0" dirty="0"/>
            <a:t>Process streams of events with joins, aggregations, filters, transformations, and more, using event-time and exactly-once processing.</a:t>
          </a:r>
          <a:endParaRPr lang="en-US" dirty="0"/>
        </a:p>
      </dgm:t>
    </dgm:pt>
    <dgm:pt modelId="{4A51C64A-FF70-491F-9A87-306EED5E34D8}" type="parTrans" cxnId="{4268CD68-D6D0-435D-A798-9CCC5E40E0C1}">
      <dgm:prSet/>
      <dgm:spPr/>
      <dgm:t>
        <a:bodyPr/>
        <a:lstStyle/>
        <a:p>
          <a:endParaRPr lang="en-AU"/>
        </a:p>
      </dgm:t>
    </dgm:pt>
    <dgm:pt modelId="{7D255980-FE6F-4159-ABF0-8454ABFD605F}" type="sibTrans" cxnId="{4268CD68-D6D0-435D-A798-9CCC5E40E0C1}">
      <dgm:prSet/>
      <dgm:spPr/>
      <dgm:t>
        <a:bodyPr/>
        <a:lstStyle/>
        <a:p>
          <a:endParaRPr lang="en-AU"/>
        </a:p>
      </dgm:t>
    </dgm:pt>
    <dgm:pt modelId="{7ABB61E3-9907-442E-8705-F08952A7A472}" type="pres">
      <dgm:prSet presAssocID="{C261319C-75E1-4C5E-B23E-0A2652E787AD}" presName="vert0" presStyleCnt="0">
        <dgm:presLayoutVars>
          <dgm:dir/>
          <dgm:animOne val="branch"/>
          <dgm:animLvl val="lvl"/>
        </dgm:presLayoutVars>
      </dgm:prSet>
      <dgm:spPr/>
    </dgm:pt>
    <dgm:pt modelId="{ED805CA8-6120-44DA-947A-4DF7F7C49049}" type="pres">
      <dgm:prSet presAssocID="{6D4A7BDF-A538-412B-9739-F9A0B5A40238}" presName="thickLine" presStyleLbl="alignNode1" presStyleIdx="0" presStyleCnt="5"/>
      <dgm:spPr/>
    </dgm:pt>
    <dgm:pt modelId="{F768C270-A947-451F-A6E9-8229A8E252D1}" type="pres">
      <dgm:prSet presAssocID="{6D4A7BDF-A538-412B-9739-F9A0B5A40238}" presName="horz1" presStyleCnt="0"/>
      <dgm:spPr/>
    </dgm:pt>
    <dgm:pt modelId="{9DEA0A80-482A-42D1-977D-8623B54569EE}" type="pres">
      <dgm:prSet presAssocID="{6D4A7BDF-A538-412B-9739-F9A0B5A40238}" presName="tx1" presStyleLbl="revTx" presStyleIdx="0" presStyleCnt="5"/>
      <dgm:spPr/>
    </dgm:pt>
    <dgm:pt modelId="{B9A995C7-FDDF-4B24-84CD-C4C477FBCC98}" type="pres">
      <dgm:prSet presAssocID="{6D4A7BDF-A538-412B-9739-F9A0B5A40238}" presName="vert1" presStyleCnt="0"/>
      <dgm:spPr/>
    </dgm:pt>
    <dgm:pt modelId="{5F37EDAB-EF16-46F5-97D4-D8F5416F1238}" type="pres">
      <dgm:prSet presAssocID="{E3267BFF-45F1-4A78-AE15-610CC77AAC28}" presName="thickLine" presStyleLbl="alignNode1" presStyleIdx="1" presStyleCnt="5"/>
      <dgm:spPr/>
    </dgm:pt>
    <dgm:pt modelId="{13DC9EB2-9F94-4FB0-8214-70D6F8923FDB}" type="pres">
      <dgm:prSet presAssocID="{E3267BFF-45F1-4A78-AE15-610CC77AAC28}" presName="horz1" presStyleCnt="0"/>
      <dgm:spPr/>
    </dgm:pt>
    <dgm:pt modelId="{BFD21C18-8C12-467D-BFE2-935C0D1A9782}" type="pres">
      <dgm:prSet presAssocID="{E3267BFF-45F1-4A78-AE15-610CC77AAC28}" presName="tx1" presStyleLbl="revTx" presStyleIdx="1" presStyleCnt="5"/>
      <dgm:spPr/>
    </dgm:pt>
    <dgm:pt modelId="{845B0FE9-638D-400D-AC36-285DF8AB91BF}" type="pres">
      <dgm:prSet presAssocID="{E3267BFF-45F1-4A78-AE15-610CC77AAC28}" presName="vert1" presStyleCnt="0"/>
      <dgm:spPr/>
    </dgm:pt>
    <dgm:pt modelId="{5C8337B5-3A01-4869-A82A-3D62B8348BB6}" type="pres">
      <dgm:prSet presAssocID="{00F0C899-6549-45E2-A1E7-A1BB8EFF427D}" presName="thickLine" presStyleLbl="alignNode1" presStyleIdx="2" presStyleCnt="5"/>
      <dgm:spPr/>
    </dgm:pt>
    <dgm:pt modelId="{1460EF12-886C-499D-8CCB-04DA63D8B688}" type="pres">
      <dgm:prSet presAssocID="{00F0C899-6549-45E2-A1E7-A1BB8EFF427D}" presName="horz1" presStyleCnt="0"/>
      <dgm:spPr/>
    </dgm:pt>
    <dgm:pt modelId="{01944ADA-AE20-46EC-9909-CB959C9A5A27}" type="pres">
      <dgm:prSet presAssocID="{00F0C899-6549-45E2-A1E7-A1BB8EFF427D}" presName="tx1" presStyleLbl="revTx" presStyleIdx="2" presStyleCnt="5"/>
      <dgm:spPr/>
    </dgm:pt>
    <dgm:pt modelId="{CF419688-F6CD-4F0D-A03D-2301246ADD5B}" type="pres">
      <dgm:prSet presAssocID="{00F0C899-6549-45E2-A1E7-A1BB8EFF427D}" presName="vert1" presStyleCnt="0"/>
      <dgm:spPr/>
    </dgm:pt>
    <dgm:pt modelId="{94E4E3F6-F971-4EA3-A278-FB80D72B284F}" type="pres">
      <dgm:prSet presAssocID="{E7664EA5-920A-4964-BA1E-E085736D548D}" presName="thickLine" presStyleLbl="alignNode1" presStyleIdx="3" presStyleCnt="5"/>
      <dgm:spPr/>
    </dgm:pt>
    <dgm:pt modelId="{239CB99A-DBD9-4327-884F-33A200FE0321}" type="pres">
      <dgm:prSet presAssocID="{E7664EA5-920A-4964-BA1E-E085736D548D}" presName="horz1" presStyleCnt="0"/>
      <dgm:spPr/>
    </dgm:pt>
    <dgm:pt modelId="{5F5A90F7-1BFF-4930-8834-3DBD52556601}" type="pres">
      <dgm:prSet presAssocID="{E7664EA5-920A-4964-BA1E-E085736D548D}" presName="tx1" presStyleLbl="revTx" presStyleIdx="3" presStyleCnt="5"/>
      <dgm:spPr/>
    </dgm:pt>
    <dgm:pt modelId="{EA10ED2E-E615-4C75-A9AE-6F4FD618F86D}" type="pres">
      <dgm:prSet presAssocID="{E7664EA5-920A-4964-BA1E-E085736D548D}" presName="vert1" presStyleCnt="0"/>
      <dgm:spPr/>
    </dgm:pt>
    <dgm:pt modelId="{5022A672-5F72-43A6-8032-95509699128F}" type="pres">
      <dgm:prSet presAssocID="{0B570E7B-C0BB-4740-93FD-9C46A5C059EE}" presName="thickLine" presStyleLbl="alignNode1" presStyleIdx="4" presStyleCnt="5"/>
      <dgm:spPr/>
    </dgm:pt>
    <dgm:pt modelId="{E288B3B8-6332-4C69-B2CA-01D61BC60AB9}" type="pres">
      <dgm:prSet presAssocID="{0B570E7B-C0BB-4740-93FD-9C46A5C059EE}" presName="horz1" presStyleCnt="0"/>
      <dgm:spPr/>
    </dgm:pt>
    <dgm:pt modelId="{454A07D2-DCE9-41CC-ABBE-8D814FE9DC3C}" type="pres">
      <dgm:prSet presAssocID="{0B570E7B-C0BB-4740-93FD-9C46A5C059EE}" presName="tx1" presStyleLbl="revTx" presStyleIdx="4" presStyleCnt="5"/>
      <dgm:spPr/>
    </dgm:pt>
    <dgm:pt modelId="{D9B4B2E8-D468-4A7F-AF4B-5CD1A47ACAF9}" type="pres">
      <dgm:prSet presAssocID="{0B570E7B-C0BB-4740-93FD-9C46A5C059EE}" presName="vert1" presStyleCnt="0"/>
      <dgm:spPr/>
    </dgm:pt>
  </dgm:ptLst>
  <dgm:cxnLst>
    <dgm:cxn modelId="{10C2D822-A9C7-4A9B-B557-AD4A2B6F37CE}" type="presOf" srcId="{6D4A7BDF-A538-412B-9739-F9A0B5A40238}" destId="{9DEA0A80-482A-42D1-977D-8623B54569EE}" srcOrd="0" destOrd="0" presId="urn:microsoft.com/office/officeart/2008/layout/LinedList"/>
    <dgm:cxn modelId="{E6734E32-02C7-48F6-8C6D-F4500089A568}" type="presOf" srcId="{C261319C-75E1-4C5E-B23E-0A2652E787AD}" destId="{7ABB61E3-9907-442E-8705-F08952A7A472}" srcOrd="0" destOrd="0" presId="urn:microsoft.com/office/officeart/2008/layout/LinedList"/>
    <dgm:cxn modelId="{3473BE38-9C23-435A-9EE4-711F64ECFC2B}" srcId="{C261319C-75E1-4C5E-B23E-0A2652E787AD}" destId="{E3267BFF-45F1-4A78-AE15-610CC77AAC28}" srcOrd="1" destOrd="0" parTransId="{73DD1EB6-2E80-41CA-A5B2-5C52754008AC}" sibTransId="{0678B286-200C-4957-9AD7-11E491FA79EB}"/>
    <dgm:cxn modelId="{1FBEA63C-AC14-4C60-8B53-4FB33D93ADA7}" type="presOf" srcId="{E7664EA5-920A-4964-BA1E-E085736D548D}" destId="{5F5A90F7-1BFF-4930-8834-3DBD52556601}" srcOrd="0" destOrd="0" presId="urn:microsoft.com/office/officeart/2008/layout/LinedList"/>
    <dgm:cxn modelId="{4268CD68-D6D0-435D-A798-9CCC5E40E0C1}" srcId="{C261319C-75E1-4C5E-B23E-0A2652E787AD}" destId="{00F0C899-6549-45E2-A1E7-A1BB8EFF427D}" srcOrd="2" destOrd="0" parTransId="{4A51C64A-FF70-491F-9A87-306EED5E34D8}" sibTransId="{7D255980-FE6F-4159-ABF0-8454ABFD605F}"/>
    <dgm:cxn modelId="{62BD8F73-B4F7-44D3-BA06-99ACF1A203B4}" srcId="{C261319C-75E1-4C5E-B23E-0A2652E787AD}" destId="{E7664EA5-920A-4964-BA1E-E085736D548D}" srcOrd="3" destOrd="0" parTransId="{46D40142-C590-4FC9-AA05-2ED608B8C6B4}" sibTransId="{98392147-8810-41C9-89F7-CD58DC5D7A59}"/>
    <dgm:cxn modelId="{CFDCC359-7C0F-41AC-8DD0-55EADE8DD41E}" type="presOf" srcId="{E3267BFF-45F1-4A78-AE15-610CC77AAC28}" destId="{BFD21C18-8C12-467D-BFE2-935C0D1A9782}" srcOrd="0" destOrd="0" presId="urn:microsoft.com/office/officeart/2008/layout/LinedList"/>
    <dgm:cxn modelId="{62062185-195E-4E0B-80A7-83D879AB4467}" srcId="{C261319C-75E1-4C5E-B23E-0A2652E787AD}" destId="{0B570E7B-C0BB-4740-93FD-9C46A5C059EE}" srcOrd="4" destOrd="0" parTransId="{69DFA42C-9748-43CA-9259-447EC1DD3103}" sibTransId="{1BF5C227-67FE-462E-B97B-4036408CDE54}"/>
    <dgm:cxn modelId="{93B6CDD4-0FF6-47FA-84C1-D283FD3C6C9E}" srcId="{C261319C-75E1-4C5E-B23E-0A2652E787AD}" destId="{6D4A7BDF-A538-412B-9739-F9A0B5A40238}" srcOrd="0" destOrd="0" parTransId="{636083FF-195A-4DF8-8B74-A31026CADEC7}" sibTransId="{DB54FE53-6D46-4039-B3B1-5EC1C23B3BD0}"/>
    <dgm:cxn modelId="{C63EB5D9-6232-40A0-B66B-7D0419EBBA30}" type="presOf" srcId="{0B570E7B-C0BB-4740-93FD-9C46A5C059EE}" destId="{454A07D2-DCE9-41CC-ABBE-8D814FE9DC3C}" srcOrd="0" destOrd="0" presId="urn:microsoft.com/office/officeart/2008/layout/LinedList"/>
    <dgm:cxn modelId="{5B97D5E2-FB2C-47DD-AB15-A1F79771BA8D}" type="presOf" srcId="{00F0C899-6549-45E2-A1E7-A1BB8EFF427D}" destId="{01944ADA-AE20-46EC-9909-CB959C9A5A27}" srcOrd="0" destOrd="0" presId="urn:microsoft.com/office/officeart/2008/layout/LinedList"/>
    <dgm:cxn modelId="{A68A481F-4639-4376-9A09-8D2D9FB59072}" type="presParOf" srcId="{7ABB61E3-9907-442E-8705-F08952A7A472}" destId="{ED805CA8-6120-44DA-947A-4DF7F7C49049}" srcOrd="0" destOrd="0" presId="urn:microsoft.com/office/officeart/2008/layout/LinedList"/>
    <dgm:cxn modelId="{D21D2D82-F791-4922-9639-32E99D5BE7BD}" type="presParOf" srcId="{7ABB61E3-9907-442E-8705-F08952A7A472}" destId="{F768C270-A947-451F-A6E9-8229A8E252D1}" srcOrd="1" destOrd="0" presId="urn:microsoft.com/office/officeart/2008/layout/LinedList"/>
    <dgm:cxn modelId="{E0B68720-62C9-41FA-BF72-FD9A75AE066A}" type="presParOf" srcId="{F768C270-A947-451F-A6E9-8229A8E252D1}" destId="{9DEA0A80-482A-42D1-977D-8623B54569EE}" srcOrd="0" destOrd="0" presId="urn:microsoft.com/office/officeart/2008/layout/LinedList"/>
    <dgm:cxn modelId="{228D47E9-7BEA-466E-A4CD-6B89B2988E3C}" type="presParOf" srcId="{F768C270-A947-451F-A6E9-8229A8E252D1}" destId="{B9A995C7-FDDF-4B24-84CD-C4C477FBCC98}" srcOrd="1" destOrd="0" presId="urn:microsoft.com/office/officeart/2008/layout/LinedList"/>
    <dgm:cxn modelId="{FBE3C1B7-4C97-4AFA-94D2-636FB4EF61CA}" type="presParOf" srcId="{7ABB61E3-9907-442E-8705-F08952A7A472}" destId="{5F37EDAB-EF16-46F5-97D4-D8F5416F1238}" srcOrd="2" destOrd="0" presId="urn:microsoft.com/office/officeart/2008/layout/LinedList"/>
    <dgm:cxn modelId="{54AD2FE7-9406-4899-9AED-9BFC3717CFD4}" type="presParOf" srcId="{7ABB61E3-9907-442E-8705-F08952A7A472}" destId="{13DC9EB2-9F94-4FB0-8214-70D6F8923FDB}" srcOrd="3" destOrd="0" presId="urn:microsoft.com/office/officeart/2008/layout/LinedList"/>
    <dgm:cxn modelId="{5A67376B-AB39-4CAE-BE97-88ED46C544CB}" type="presParOf" srcId="{13DC9EB2-9F94-4FB0-8214-70D6F8923FDB}" destId="{BFD21C18-8C12-467D-BFE2-935C0D1A9782}" srcOrd="0" destOrd="0" presId="urn:microsoft.com/office/officeart/2008/layout/LinedList"/>
    <dgm:cxn modelId="{E00284D9-DBB9-4E64-B55B-DCBDC4AD2322}" type="presParOf" srcId="{13DC9EB2-9F94-4FB0-8214-70D6F8923FDB}" destId="{845B0FE9-638D-400D-AC36-285DF8AB91BF}" srcOrd="1" destOrd="0" presId="urn:microsoft.com/office/officeart/2008/layout/LinedList"/>
    <dgm:cxn modelId="{E6F94080-5EC3-4B31-AE61-6B0E1689B610}" type="presParOf" srcId="{7ABB61E3-9907-442E-8705-F08952A7A472}" destId="{5C8337B5-3A01-4869-A82A-3D62B8348BB6}" srcOrd="4" destOrd="0" presId="urn:microsoft.com/office/officeart/2008/layout/LinedList"/>
    <dgm:cxn modelId="{788DFE61-C9DD-4B76-818A-8A6A31B53406}" type="presParOf" srcId="{7ABB61E3-9907-442E-8705-F08952A7A472}" destId="{1460EF12-886C-499D-8CCB-04DA63D8B688}" srcOrd="5" destOrd="0" presId="urn:microsoft.com/office/officeart/2008/layout/LinedList"/>
    <dgm:cxn modelId="{D8D4FD94-5410-4271-AE67-EF650E6DC1DD}" type="presParOf" srcId="{1460EF12-886C-499D-8CCB-04DA63D8B688}" destId="{01944ADA-AE20-46EC-9909-CB959C9A5A27}" srcOrd="0" destOrd="0" presId="urn:microsoft.com/office/officeart/2008/layout/LinedList"/>
    <dgm:cxn modelId="{805A40D0-2D72-4C4A-9193-05D8A23DDF43}" type="presParOf" srcId="{1460EF12-886C-499D-8CCB-04DA63D8B688}" destId="{CF419688-F6CD-4F0D-A03D-2301246ADD5B}" srcOrd="1" destOrd="0" presId="urn:microsoft.com/office/officeart/2008/layout/LinedList"/>
    <dgm:cxn modelId="{D05461BA-1D10-4B87-9E99-D070841553B2}" type="presParOf" srcId="{7ABB61E3-9907-442E-8705-F08952A7A472}" destId="{94E4E3F6-F971-4EA3-A278-FB80D72B284F}" srcOrd="6" destOrd="0" presId="urn:microsoft.com/office/officeart/2008/layout/LinedList"/>
    <dgm:cxn modelId="{E40298E2-A16F-4890-974E-CFADC36F8F3F}" type="presParOf" srcId="{7ABB61E3-9907-442E-8705-F08952A7A472}" destId="{239CB99A-DBD9-4327-884F-33A200FE0321}" srcOrd="7" destOrd="0" presId="urn:microsoft.com/office/officeart/2008/layout/LinedList"/>
    <dgm:cxn modelId="{786286F0-41F3-423C-A2DA-7859AAC04E23}" type="presParOf" srcId="{239CB99A-DBD9-4327-884F-33A200FE0321}" destId="{5F5A90F7-1BFF-4930-8834-3DBD52556601}" srcOrd="0" destOrd="0" presId="urn:microsoft.com/office/officeart/2008/layout/LinedList"/>
    <dgm:cxn modelId="{157C8AF0-D732-4662-B309-7FAC60CCCB5E}" type="presParOf" srcId="{239CB99A-DBD9-4327-884F-33A200FE0321}" destId="{EA10ED2E-E615-4C75-A9AE-6F4FD618F86D}" srcOrd="1" destOrd="0" presId="urn:microsoft.com/office/officeart/2008/layout/LinedList"/>
    <dgm:cxn modelId="{B9F3B80A-A408-4515-A26F-1C97E049707A}" type="presParOf" srcId="{7ABB61E3-9907-442E-8705-F08952A7A472}" destId="{5022A672-5F72-43A6-8032-95509699128F}" srcOrd="8" destOrd="0" presId="urn:microsoft.com/office/officeart/2008/layout/LinedList"/>
    <dgm:cxn modelId="{98EAC35B-812B-4504-9BA6-5DD35E6F1A1D}" type="presParOf" srcId="{7ABB61E3-9907-442E-8705-F08952A7A472}" destId="{E288B3B8-6332-4C69-B2CA-01D61BC60AB9}" srcOrd="9" destOrd="0" presId="urn:microsoft.com/office/officeart/2008/layout/LinedList"/>
    <dgm:cxn modelId="{79EE38C2-C550-4F94-9F9A-24C291767168}" type="presParOf" srcId="{E288B3B8-6332-4C69-B2CA-01D61BC60AB9}" destId="{454A07D2-DCE9-41CC-ABBE-8D814FE9DC3C}" srcOrd="0" destOrd="0" presId="urn:microsoft.com/office/officeart/2008/layout/LinedList"/>
    <dgm:cxn modelId="{0E803BA7-9F03-485F-94FF-6A1660846CE2}" type="presParOf" srcId="{E288B3B8-6332-4C69-B2CA-01D61BC60AB9}" destId="{D9B4B2E8-D468-4A7F-AF4B-5CD1A47ACA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285F2-52E1-4FC8-A315-B0DCEF992D2B}">
      <dsp:nvSpPr>
        <dsp:cNvPr id="0" name=""/>
        <dsp:cNvSpPr/>
      </dsp:nvSpPr>
      <dsp:spPr>
        <a:xfrm>
          <a:off x="286409" y="750523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1DEDE-DA4A-47D0-BCC4-FC582FDAB407}">
      <dsp:nvSpPr>
        <dsp:cNvPr id="0" name=""/>
        <dsp:cNvSpPr/>
      </dsp:nvSpPr>
      <dsp:spPr>
        <a:xfrm>
          <a:off x="476534" y="940648"/>
          <a:ext cx="511875" cy="51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979A3-5259-4D30-AABD-60D10A410A94}">
      <dsp:nvSpPr>
        <dsp:cNvPr id="0" name=""/>
        <dsp:cNvSpPr/>
      </dsp:nvSpPr>
      <dsp:spPr>
        <a:xfrm>
          <a:off x="1221" y="1920523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baseline="0"/>
            <a:t>Introduction to Apache Kafka</a:t>
          </a:r>
          <a:endParaRPr lang="en-US" sz="1300" kern="1200"/>
        </a:p>
      </dsp:txBody>
      <dsp:txXfrm>
        <a:off x="1221" y="1920523"/>
        <a:ext cx="1462500" cy="585000"/>
      </dsp:txXfrm>
    </dsp:sp>
    <dsp:sp modelId="{078824A8-1098-47C5-A6ED-18109669FD55}">
      <dsp:nvSpPr>
        <dsp:cNvPr id="0" name=""/>
        <dsp:cNvSpPr/>
      </dsp:nvSpPr>
      <dsp:spPr>
        <a:xfrm>
          <a:off x="2004846" y="750523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921304-A541-491F-9653-7627E82BD69D}">
      <dsp:nvSpPr>
        <dsp:cNvPr id="0" name=""/>
        <dsp:cNvSpPr/>
      </dsp:nvSpPr>
      <dsp:spPr>
        <a:xfrm>
          <a:off x="2194971" y="940648"/>
          <a:ext cx="511875" cy="51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F256A-68BF-4084-A34D-B337071CF2F4}">
      <dsp:nvSpPr>
        <dsp:cNvPr id="0" name=""/>
        <dsp:cNvSpPr/>
      </dsp:nvSpPr>
      <dsp:spPr>
        <a:xfrm>
          <a:off x="1719659" y="1920523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baseline="0"/>
            <a:t>Why Kafka? (The Need &amp; Benefits)</a:t>
          </a:r>
          <a:endParaRPr lang="en-US" sz="1300" kern="1200"/>
        </a:p>
      </dsp:txBody>
      <dsp:txXfrm>
        <a:off x="1719659" y="1920523"/>
        <a:ext cx="1462500" cy="585000"/>
      </dsp:txXfrm>
    </dsp:sp>
    <dsp:sp modelId="{ADEA9945-3C29-4EDF-9317-E31BD2AE3BA3}">
      <dsp:nvSpPr>
        <dsp:cNvPr id="0" name=""/>
        <dsp:cNvSpPr/>
      </dsp:nvSpPr>
      <dsp:spPr>
        <a:xfrm>
          <a:off x="3723284" y="750523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08A64-97D2-4AF3-B96F-B562802BEB21}">
      <dsp:nvSpPr>
        <dsp:cNvPr id="0" name=""/>
        <dsp:cNvSpPr/>
      </dsp:nvSpPr>
      <dsp:spPr>
        <a:xfrm>
          <a:off x="3913409" y="940648"/>
          <a:ext cx="511875" cy="51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6FA13-C7DC-479D-82A7-0568BB157087}">
      <dsp:nvSpPr>
        <dsp:cNvPr id="0" name=""/>
        <dsp:cNvSpPr/>
      </dsp:nvSpPr>
      <dsp:spPr>
        <a:xfrm>
          <a:off x="3438096" y="1920523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baseline="0"/>
            <a:t>Kafka Architecture Overview</a:t>
          </a:r>
          <a:endParaRPr lang="en-US" sz="1300" kern="1200"/>
        </a:p>
      </dsp:txBody>
      <dsp:txXfrm>
        <a:off x="3438096" y="1920523"/>
        <a:ext cx="1462500" cy="585000"/>
      </dsp:txXfrm>
    </dsp:sp>
    <dsp:sp modelId="{0B862768-9495-45F6-A212-5304E64AD367}">
      <dsp:nvSpPr>
        <dsp:cNvPr id="0" name=""/>
        <dsp:cNvSpPr/>
      </dsp:nvSpPr>
      <dsp:spPr>
        <a:xfrm>
          <a:off x="5441721" y="750523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5F8F7-A6DE-42F8-9498-0BCD3CB1E377}">
      <dsp:nvSpPr>
        <dsp:cNvPr id="0" name=""/>
        <dsp:cNvSpPr/>
      </dsp:nvSpPr>
      <dsp:spPr>
        <a:xfrm>
          <a:off x="5631846" y="940648"/>
          <a:ext cx="511875" cy="5118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5D458-8ACF-4334-956D-A1B29C67C421}">
      <dsp:nvSpPr>
        <dsp:cNvPr id="0" name=""/>
        <dsp:cNvSpPr/>
      </dsp:nvSpPr>
      <dsp:spPr>
        <a:xfrm>
          <a:off x="5156534" y="1920523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baseline="0"/>
            <a:t>Key Components &amp; APIs</a:t>
          </a:r>
          <a:endParaRPr lang="en-US" sz="1300" kern="1200"/>
        </a:p>
      </dsp:txBody>
      <dsp:txXfrm>
        <a:off x="5156534" y="1920523"/>
        <a:ext cx="1462500" cy="585000"/>
      </dsp:txXfrm>
    </dsp:sp>
    <dsp:sp modelId="{E13B114B-9A30-45CC-8B87-4919F22A0456}">
      <dsp:nvSpPr>
        <dsp:cNvPr id="0" name=""/>
        <dsp:cNvSpPr/>
      </dsp:nvSpPr>
      <dsp:spPr>
        <a:xfrm>
          <a:off x="1145627" y="2871148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3C895-69F0-4E65-BB28-602A867176A6}">
      <dsp:nvSpPr>
        <dsp:cNvPr id="0" name=""/>
        <dsp:cNvSpPr/>
      </dsp:nvSpPr>
      <dsp:spPr>
        <a:xfrm>
          <a:off x="1335752" y="3061273"/>
          <a:ext cx="511875" cy="5118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9DE8D-F808-4F9F-A411-1F81C40423AD}">
      <dsp:nvSpPr>
        <dsp:cNvPr id="0" name=""/>
        <dsp:cNvSpPr/>
      </dsp:nvSpPr>
      <dsp:spPr>
        <a:xfrm>
          <a:off x="860440" y="4041148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baseline="0"/>
            <a:t>Use Cases and Real-World Examples</a:t>
          </a:r>
          <a:endParaRPr lang="en-US" sz="1300" kern="1200"/>
        </a:p>
      </dsp:txBody>
      <dsp:txXfrm>
        <a:off x="860440" y="4041148"/>
        <a:ext cx="1462500" cy="585000"/>
      </dsp:txXfrm>
    </dsp:sp>
    <dsp:sp modelId="{2929A4D8-5CF1-453D-B0E4-694971373D97}">
      <dsp:nvSpPr>
        <dsp:cNvPr id="0" name=""/>
        <dsp:cNvSpPr/>
      </dsp:nvSpPr>
      <dsp:spPr>
        <a:xfrm>
          <a:off x="2864065" y="2871148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AB6D4-C193-4B38-8E3A-87DDCB182C24}">
      <dsp:nvSpPr>
        <dsp:cNvPr id="0" name=""/>
        <dsp:cNvSpPr/>
      </dsp:nvSpPr>
      <dsp:spPr>
        <a:xfrm>
          <a:off x="3054190" y="3061273"/>
          <a:ext cx="511875" cy="5118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466B0-A0CA-45BA-B629-9099C6C416E9}">
      <dsp:nvSpPr>
        <dsp:cNvPr id="0" name=""/>
        <dsp:cNvSpPr/>
      </dsp:nvSpPr>
      <dsp:spPr>
        <a:xfrm>
          <a:off x="2578877" y="4041148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baseline="0"/>
            <a:t>Demo/Workshop Outline</a:t>
          </a:r>
          <a:endParaRPr lang="en-US" sz="1300" kern="1200"/>
        </a:p>
      </dsp:txBody>
      <dsp:txXfrm>
        <a:off x="2578877" y="4041148"/>
        <a:ext cx="1462500" cy="585000"/>
      </dsp:txXfrm>
    </dsp:sp>
    <dsp:sp modelId="{A409BF57-5309-4376-80E2-CD7DE9A221F3}">
      <dsp:nvSpPr>
        <dsp:cNvPr id="0" name=""/>
        <dsp:cNvSpPr/>
      </dsp:nvSpPr>
      <dsp:spPr>
        <a:xfrm>
          <a:off x="4582503" y="2871148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E0602-0329-4528-A32D-5B711E2D90B2}">
      <dsp:nvSpPr>
        <dsp:cNvPr id="0" name=""/>
        <dsp:cNvSpPr/>
      </dsp:nvSpPr>
      <dsp:spPr>
        <a:xfrm>
          <a:off x="4772627" y="3061273"/>
          <a:ext cx="511875" cy="5118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26924-591D-4D0C-8E9E-67A2AF2343BF}">
      <dsp:nvSpPr>
        <dsp:cNvPr id="0" name=""/>
        <dsp:cNvSpPr/>
      </dsp:nvSpPr>
      <dsp:spPr>
        <a:xfrm>
          <a:off x="4297315" y="4041148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baseline="0"/>
            <a:t>Summary &amp; References</a:t>
          </a:r>
          <a:endParaRPr lang="en-US" sz="1300" kern="1200"/>
        </a:p>
      </dsp:txBody>
      <dsp:txXfrm>
        <a:off x="4297315" y="4041148"/>
        <a:ext cx="1462500" cy="58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89993-AA4D-408C-ADF4-DE626A8A7C3A}">
      <dsp:nvSpPr>
        <dsp:cNvPr id="0" name=""/>
        <dsp:cNvSpPr/>
      </dsp:nvSpPr>
      <dsp:spPr>
        <a:xfrm>
          <a:off x="0" y="873709"/>
          <a:ext cx="6620255" cy="16130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92FE4-D9F5-4D0E-B6DE-58A065E41C76}">
      <dsp:nvSpPr>
        <dsp:cNvPr id="0" name=""/>
        <dsp:cNvSpPr/>
      </dsp:nvSpPr>
      <dsp:spPr>
        <a:xfrm>
          <a:off x="487932" y="1236634"/>
          <a:ext cx="887150" cy="887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42657-A50B-4EAE-BA15-63F0A87BE903}">
      <dsp:nvSpPr>
        <dsp:cNvPr id="0" name=""/>
        <dsp:cNvSpPr/>
      </dsp:nvSpPr>
      <dsp:spPr>
        <a:xfrm>
          <a:off x="1863016" y="873709"/>
          <a:ext cx="4757239" cy="1613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709" tIns="170709" rIns="170709" bIns="17070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Kafka is an open-source distributed event streaming platform used by thousands of companies for high-performance data pipelines, streaming analytics, data integration, and mission-critical applications.</a:t>
          </a:r>
          <a:endParaRPr lang="en-US" sz="1700" kern="1200"/>
        </a:p>
      </dsp:txBody>
      <dsp:txXfrm>
        <a:off x="1863016" y="873709"/>
        <a:ext cx="4757239" cy="1613001"/>
      </dsp:txXfrm>
    </dsp:sp>
    <dsp:sp modelId="{2BE93278-2EA8-4086-AE58-32AA18821DDB}">
      <dsp:nvSpPr>
        <dsp:cNvPr id="0" name=""/>
        <dsp:cNvSpPr/>
      </dsp:nvSpPr>
      <dsp:spPr>
        <a:xfrm>
          <a:off x="0" y="2889961"/>
          <a:ext cx="6620255" cy="16130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92839-0E36-4A00-81DD-75BC930F86A0}">
      <dsp:nvSpPr>
        <dsp:cNvPr id="0" name=""/>
        <dsp:cNvSpPr/>
      </dsp:nvSpPr>
      <dsp:spPr>
        <a:xfrm>
          <a:off x="487932" y="3252886"/>
          <a:ext cx="887150" cy="887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9A1E9-4E04-4603-A11E-E272022F5D4E}">
      <dsp:nvSpPr>
        <dsp:cNvPr id="0" name=""/>
        <dsp:cNvSpPr/>
      </dsp:nvSpPr>
      <dsp:spPr>
        <a:xfrm>
          <a:off x="1863016" y="2889961"/>
          <a:ext cx="4757239" cy="1613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709" tIns="170709" rIns="170709" bIns="17070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distributed event streaming platform for building real-time data pipelines and streaming applications.</a:t>
          </a:r>
        </a:p>
      </dsp:txBody>
      <dsp:txXfrm>
        <a:off x="1863016" y="2889961"/>
        <a:ext cx="4757239" cy="16130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BFE37-3588-45CE-AE62-F504C0696778}">
      <dsp:nvSpPr>
        <dsp:cNvPr id="0" name=""/>
        <dsp:cNvSpPr/>
      </dsp:nvSpPr>
      <dsp:spPr>
        <a:xfrm>
          <a:off x="0" y="2996756"/>
          <a:ext cx="6620255" cy="19661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 baseline="0"/>
            <a:t>Kafka’s Benefits:</a:t>
          </a:r>
          <a:endParaRPr lang="en-US" sz="3300" kern="1200"/>
        </a:p>
      </dsp:txBody>
      <dsp:txXfrm>
        <a:off x="0" y="2996756"/>
        <a:ext cx="6620255" cy="1061746"/>
      </dsp:txXfrm>
    </dsp:sp>
    <dsp:sp modelId="{7088FD4C-09EB-4BD0-997D-276683166214}">
      <dsp:nvSpPr>
        <dsp:cNvPr id="0" name=""/>
        <dsp:cNvSpPr/>
      </dsp:nvSpPr>
      <dsp:spPr>
        <a:xfrm>
          <a:off x="3232" y="4019178"/>
          <a:ext cx="2204596" cy="9044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High throughput with low latency</a:t>
          </a:r>
          <a:endParaRPr lang="en-US" sz="1700" kern="1200"/>
        </a:p>
      </dsp:txBody>
      <dsp:txXfrm>
        <a:off x="3232" y="4019178"/>
        <a:ext cx="2204596" cy="904450"/>
      </dsp:txXfrm>
    </dsp:sp>
    <dsp:sp modelId="{47D698CA-7D31-4444-B3CC-A9754C7C68E4}">
      <dsp:nvSpPr>
        <dsp:cNvPr id="0" name=""/>
        <dsp:cNvSpPr/>
      </dsp:nvSpPr>
      <dsp:spPr>
        <a:xfrm>
          <a:off x="2207829" y="4019178"/>
          <a:ext cx="2204596" cy="90445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Distributed, scalable, and fault-tolerant architecture</a:t>
          </a:r>
          <a:endParaRPr lang="en-US" sz="1700" kern="1200"/>
        </a:p>
      </dsp:txBody>
      <dsp:txXfrm>
        <a:off x="2207829" y="4019178"/>
        <a:ext cx="2204596" cy="904450"/>
      </dsp:txXfrm>
    </dsp:sp>
    <dsp:sp modelId="{A96BCF66-E9F5-4DAC-9814-89450EA205B4}">
      <dsp:nvSpPr>
        <dsp:cNvPr id="0" name=""/>
        <dsp:cNvSpPr/>
      </dsp:nvSpPr>
      <dsp:spPr>
        <a:xfrm>
          <a:off x="4412426" y="4019178"/>
          <a:ext cx="2204596" cy="9044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Replayability of messages for fault recovery</a:t>
          </a:r>
          <a:endParaRPr lang="en-US" sz="1700" kern="1200"/>
        </a:p>
      </dsp:txBody>
      <dsp:txXfrm>
        <a:off x="4412426" y="4019178"/>
        <a:ext cx="2204596" cy="904450"/>
      </dsp:txXfrm>
    </dsp:sp>
    <dsp:sp modelId="{3E6ED671-28E7-4E60-928C-6638577B1B48}">
      <dsp:nvSpPr>
        <dsp:cNvPr id="0" name=""/>
        <dsp:cNvSpPr/>
      </dsp:nvSpPr>
      <dsp:spPr>
        <a:xfrm rot="10800000">
          <a:off x="0" y="2238"/>
          <a:ext cx="6620255" cy="3024010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 baseline="0"/>
            <a:t>Challenges in Modern Systems:</a:t>
          </a:r>
          <a:endParaRPr lang="en-US" sz="3300" kern="1200"/>
        </a:p>
      </dsp:txBody>
      <dsp:txXfrm rot="-10800000">
        <a:off x="0" y="2238"/>
        <a:ext cx="6620255" cy="1061427"/>
      </dsp:txXfrm>
    </dsp:sp>
    <dsp:sp modelId="{93FEC4AF-F56D-4CD2-A2B4-3CAFBCED0170}">
      <dsp:nvSpPr>
        <dsp:cNvPr id="0" name=""/>
        <dsp:cNvSpPr/>
      </dsp:nvSpPr>
      <dsp:spPr>
        <a:xfrm>
          <a:off x="3232" y="1063666"/>
          <a:ext cx="2204596" cy="90417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High volumes of real-time data</a:t>
          </a:r>
          <a:endParaRPr lang="en-US" sz="1700" kern="1200"/>
        </a:p>
      </dsp:txBody>
      <dsp:txXfrm>
        <a:off x="3232" y="1063666"/>
        <a:ext cx="2204596" cy="904179"/>
      </dsp:txXfrm>
    </dsp:sp>
    <dsp:sp modelId="{05C6ADA5-40C1-48A3-BB93-2734821A8791}">
      <dsp:nvSpPr>
        <dsp:cNvPr id="0" name=""/>
        <dsp:cNvSpPr/>
      </dsp:nvSpPr>
      <dsp:spPr>
        <a:xfrm>
          <a:off x="2207829" y="1063666"/>
          <a:ext cx="2204596" cy="904179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Need for decoupling microservices</a:t>
          </a:r>
          <a:endParaRPr lang="en-US" sz="1700" kern="1200"/>
        </a:p>
      </dsp:txBody>
      <dsp:txXfrm>
        <a:off x="2207829" y="1063666"/>
        <a:ext cx="2204596" cy="904179"/>
      </dsp:txXfrm>
    </dsp:sp>
    <dsp:sp modelId="{2B10ACC4-E58D-4034-8836-C1BC2D5802A4}">
      <dsp:nvSpPr>
        <dsp:cNvPr id="0" name=""/>
        <dsp:cNvSpPr/>
      </dsp:nvSpPr>
      <dsp:spPr>
        <a:xfrm>
          <a:off x="4412426" y="1063666"/>
          <a:ext cx="2204596" cy="9041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Scalability and fault tolerance requirements</a:t>
          </a:r>
          <a:endParaRPr lang="en-US" sz="1700" kern="1200"/>
        </a:p>
      </dsp:txBody>
      <dsp:txXfrm>
        <a:off x="4412426" y="1063666"/>
        <a:ext cx="2204596" cy="9041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93DA2-98F3-4E43-A5E9-08F86FEB39AC}">
      <dsp:nvSpPr>
        <dsp:cNvPr id="0" name=""/>
        <dsp:cNvSpPr/>
      </dsp:nvSpPr>
      <dsp:spPr>
        <a:xfrm>
          <a:off x="0" y="2231"/>
          <a:ext cx="6620255" cy="1130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ED67D-B4ED-46F1-BEE5-A6D7A5F8F5D6}">
      <dsp:nvSpPr>
        <dsp:cNvPr id="0" name=""/>
        <dsp:cNvSpPr/>
      </dsp:nvSpPr>
      <dsp:spPr>
        <a:xfrm>
          <a:off x="342124" y="256704"/>
          <a:ext cx="622045" cy="6220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18D8E-D82F-4AA7-84E7-2B3CF02E8E30}">
      <dsp:nvSpPr>
        <dsp:cNvPr id="0" name=""/>
        <dsp:cNvSpPr/>
      </dsp:nvSpPr>
      <dsp:spPr>
        <a:xfrm>
          <a:off x="1306295" y="2231"/>
          <a:ext cx="2979115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Brokers:</a:t>
          </a:r>
          <a:endParaRPr lang="en-US" sz="2200" kern="1200"/>
        </a:p>
      </dsp:txBody>
      <dsp:txXfrm>
        <a:off x="1306295" y="2231"/>
        <a:ext cx="2979115" cy="1130991"/>
      </dsp:txXfrm>
    </dsp:sp>
    <dsp:sp modelId="{B08FABE3-629C-4F05-BA85-C0556DEF7891}">
      <dsp:nvSpPr>
        <dsp:cNvPr id="0" name=""/>
        <dsp:cNvSpPr/>
      </dsp:nvSpPr>
      <dsp:spPr>
        <a:xfrm>
          <a:off x="4285410" y="2231"/>
          <a:ext cx="2334845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Handle read/write, store data, and replicate partitions</a:t>
          </a:r>
          <a:endParaRPr lang="en-US" sz="1100" kern="1200"/>
        </a:p>
      </dsp:txBody>
      <dsp:txXfrm>
        <a:off x="4285410" y="2231"/>
        <a:ext cx="2334845" cy="1130991"/>
      </dsp:txXfrm>
    </dsp:sp>
    <dsp:sp modelId="{2B0A7D02-A5E6-42DE-AAB2-C657BE865A82}">
      <dsp:nvSpPr>
        <dsp:cNvPr id="0" name=""/>
        <dsp:cNvSpPr/>
      </dsp:nvSpPr>
      <dsp:spPr>
        <a:xfrm>
          <a:off x="0" y="1415970"/>
          <a:ext cx="6620255" cy="1130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9260D-B8D4-4535-8DC0-A25445229527}">
      <dsp:nvSpPr>
        <dsp:cNvPr id="0" name=""/>
        <dsp:cNvSpPr/>
      </dsp:nvSpPr>
      <dsp:spPr>
        <a:xfrm>
          <a:off x="342124" y="1670443"/>
          <a:ext cx="622045" cy="6220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33A38-E897-42C6-897C-18158E6F22B4}">
      <dsp:nvSpPr>
        <dsp:cNvPr id="0" name=""/>
        <dsp:cNvSpPr/>
      </dsp:nvSpPr>
      <dsp:spPr>
        <a:xfrm>
          <a:off x="1306295" y="1415970"/>
          <a:ext cx="2979115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Topics &amp; Partitions:</a:t>
          </a:r>
          <a:endParaRPr lang="en-US" sz="2200" kern="1200"/>
        </a:p>
      </dsp:txBody>
      <dsp:txXfrm>
        <a:off x="1306295" y="1415970"/>
        <a:ext cx="2979115" cy="1130991"/>
      </dsp:txXfrm>
    </dsp:sp>
    <dsp:sp modelId="{3245C860-15A3-4EFB-A6AA-CFFE5578CBD7}">
      <dsp:nvSpPr>
        <dsp:cNvPr id="0" name=""/>
        <dsp:cNvSpPr/>
      </dsp:nvSpPr>
      <dsp:spPr>
        <a:xfrm>
          <a:off x="4285410" y="1415970"/>
          <a:ext cx="2334845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Topics group messages; partitions allow parallel processing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Each partition is an immutable, ordered log with unique offsets</a:t>
          </a:r>
          <a:endParaRPr lang="en-US" sz="1100" kern="1200"/>
        </a:p>
      </dsp:txBody>
      <dsp:txXfrm>
        <a:off x="4285410" y="1415970"/>
        <a:ext cx="2334845" cy="1130991"/>
      </dsp:txXfrm>
    </dsp:sp>
    <dsp:sp modelId="{3CB61487-C35A-45ED-A8E1-530321EB1DAE}">
      <dsp:nvSpPr>
        <dsp:cNvPr id="0" name=""/>
        <dsp:cNvSpPr/>
      </dsp:nvSpPr>
      <dsp:spPr>
        <a:xfrm>
          <a:off x="0" y="2829709"/>
          <a:ext cx="6620255" cy="1130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2B909-2432-4F10-AAD9-F72727671F5C}">
      <dsp:nvSpPr>
        <dsp:cNvPr id="0" name=""/>
        <dsp:cNvSpPr/>
      </dsp:nvSpPr>
      <dsp:spPr>
        <a:xfrm>
          <a:off x="342124" y="3084182"/>
          <a:ext cx="622045" cy="6220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1D724-44FE-4360-A030-C7F51830E745}">
      <dsp:nvSpPr>
        <dsp:cNvPr id="0" name=""/>
        <dsp:cNvSpPr/>
      </dsp:nvSpPr>
      <dsp:spPr>
        <a:xfrm>
          <a:off x="1306295" y="2829709"/>
          <a:ext cx="2979115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Producers &amp; Consumers:</a:t>
          </a:r>
          <a:endParaRPr lang="en-US" sz="2200" kern="1200"/>
        </a:p>
      </dsp:txBody>
      <dsp:txXfrm>
        <a:off x="1306295" y="2829709"/>
        <a:ext cx="2979115" cy="1130991"/>
      </dsp:txXfrm>
    </dsp:sp>
    <dsp:sp modelId="{7F197749-66C3-4F70-BDB1-3B5872030438}">
      <dsp:nvSpPr>
        <dsp:cNvPr id="0" name=""/>
        <dsp:cNvSpPr/>
      </dsp:nvSpPr>
      <dsp:spPr>
        <a:xfrm>
          <a:off x="4285410" y="2829709"/>
          <a:ext cx="2334845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Producers send data; consumers subscribe and process messages</a:t>
          </a:r>
          <a:endParaRPr lang="en-US" sz="1100" kern="1200"/>
        </a:p>
      </dsp:txBody>
      <dsp:txXfrm>
        <a:off x="4285410" y="2829709"/>
        <a:ext cx="2334845" cy="1130991"/>
      </dsp:txXfrm>
    </dsp:sp>
    <dsp:sp modelId="{886F5846-6995-486C-AA2F-BDAE65DE3C9D}">
      <dsp:nvSpPr>
        <dsp:cNvPr id="0" name=""/>
        <dsp:cNvSpPr/>
      </dsp:nvSpPr>
      <dsp:spPr>
        <a:xfrm>
          <a:off x="0" y="4243449"/>
          <a:ext cx="6620255" cy="1130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D2A51-51F6-454A-A700-7EC95DE12A33}">
      <dsp:nvSpPr>
        <dsp:cNvPr id="0" name=""/>
        <dsp:cNvSpPr/>
      </dsp:nvSpPr>
      <dsp:spPr>
        <a:xfrm>
          <a:off x="342124" y="4497922"/>
          <a:ext cx="622045" cy="6220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AF137-C19A-4C1F-BB3F-F8AFD15860B3}">
      <dsp:nvSpPr>
        <dsp:cNvPr id="0" name=""/>
        <dsp:cNvSpPr/>
      </dsp:nvSpPr>
      <dsp:spPr>
        <a:xfrm>
          <a:off x="1306295" y="4243449"/>
          <a:ext cx="2979115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Coordination:</a:t>
          </a:r>
          <a:endParaRPr lang="en-US" sz="2200" kern="1200"/>
        </a:p>
      </dsp:txBody>
      <dsp:txXfrm>
        <a:off x="1306295" y="4243449"/>
        <a:ext cx="2979115" cy="1130991"/>
      </dsp:txXfrm>
    </dsp:sp>
    <dsp:sp modelId="{F7D02124-BC0F-48F3-9815-EC5BC86B58E9}">
      <dsp:nvSpPr>
        <dsp:cNvPr id="0" name=""/>
        <dsp:cNvSpPr/>
      </dsp:nvSpPr>
      <dsp:spPr>
        <a:xfrm>
          <a:off x="4285410" y="4243449"/>
          <a:ext cx="2334845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ZooKeeper (or built-in controller in KRaft mode) for cluster management</a:t>
          </a:r>
          <a:endParaRPr lang="en-US" sz="1100" kern="1200"/>
        </a:p>
      </dsp:txBody>
      <dsp:txXfrm>
        <a:off x="4285410" y="4243449"/>
        <a:ext cx="2334845" cy="11309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4A699-1D27-4896-91B9-A0C425C3A178}">
      <dsp:nvSpPr>
        <dsp:cNvPr id="0" name=""/>
        <dsp:cNvSpPr/>
      </dsp:nvSpPr>
      <dsp:spPr>
        <a:xfrm rot="5400000">
          <a:off x="4120171" y="-1639297"/>
          <a:ext cx="763204" cy="423696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 baseline="0"/>
            <a:t>Publishes records to topics</a:t>
          </a:r>
          <a:endParaRPr lang="en-US" sz="2100" kern="1200"/>
        </a:p>
      </dsp:txBody>
      <dsp:txXfrm rot="-5400000">
        <a:off x="2383292" y="134839"/>
        <a:ext cx="4199706" cy="688690"/>
      </dsp:txXfrm>
    </dsp:sp>
    <dsp:sp modelId="{E804000E-971B-4A08-A7FD-3543B1455ACF}">
      <dsp:nvSpPr>
        <dsp:cNvPr id="0" name=""/>
        <dsp:cNvSpPr/>
      </dsp:nvSpPr>
      <dsp:spPr>
        <a:xfrm>
          <a:off x="0" y="2181"/>
          <a:ext cx="2383292" cy="9540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baseline="0"/>
            <a:t>Producer API:</a:t>
          </a:r>
          <a:endParaRPr lang="en-US" sz="2700" kern="1200"/>
        </a:p>
      </dsp:txBody>
      <dsp:txXfrm>
        <a:off x="46571" y="48752"/>
        <a:ext cx="2290150" cy="860863"/>
      </dsp:txXfrm>
    </dsp:sp>
    <dsp:sp modelId="{7877C1CE-C9CA-48DC-AC61-8E1695692EB2}">
      <dsp:nvSpPr>
        <dsp:cNvPr id="0" name=""/>
        <dsp:cNvSpPr/>
      </dsp:nvSpPr>
      <dsp:spPr>
        <a:xfrm rot="5400000">
          <a:off x="4120171" y="-637591"/>
          <a:ext cx="763204" cy="423696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 baseline="0"/>
            <a:t>Subscribes to topics and processes messages</a:t>
          </a:r>
          <a:endParaRPr lang="en-US" sz="2100" kern="1200"/>
        </a:p>
      </dsp:txBody>
      <dsp:txXfrm rot="-5400000">
        <a:off x="2383292" y="1136545"/>
        <a:ext cx="4199706" cy="688690"/>
      </dsp:txXfrm>
    </dsp:sp>
    <dsp:sp modelId="{5B8255C5-F418-4187-9E15-7BF351C7E530}">
      <dsp:nvSpPr>
        <dsp:cNvPr id="0" name=""/>
        <dsp:cNvSpPr/>
      </dsp:nvSpPr>
      <dsp:spPr>
        <a:xfrm>
          <a:off x="0" y="1003887"/>
          <a:ext cx="2383292" cy="9540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baseline="0"/>
            <a:t>Consumer API:</a:t>
          </a:r>
          <a:endParaRPr lang="en-US" sz="2700" kern="1200"/>
        </a:p>
      </dsp:txBody>
      <dsp:txXfrm>
        <a:off x="46571" y="1050458"/>
        <a:ext cx="2290150" cy="860863"/>
      </dsp:txXfrm>
    </dsp:sp>
    <dsp:sp modelId="{F038A556-E0E3-44AE-99DC-04B74E707AF0}">
      <dsp:nvSpPr>
        <dsp:cNvPr id="0" name=""/>
        <dsp:cNvSpPr/>
      </dsp:nvSpPr>
      <dsp:spPr>
        <a:xfrm rot="5400000">
          <a:off x="4120171" y="364114"/>
          <a:ext cx="763204" cy="423696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 baseline="0"/>
            <a:t>Enables real-time stream processing with transformations</a:t>
          </a:r>
          <a:endParaRPr lang="en-US" sz="2100" kern="1200"/>
        </a:p>
      </dsp:txBody>
      <dsp:txXfrm rot="-5400000">
        <a:off x="2383292" y="2138251"/>
        <a:ext cx="4199706" cy="688690"/>
      </dsp:txXfrm>
    </dsp:sp>
    <dsp:sp modelId="{BC5F4CB1-2CE4-47F8-A959-D98DC5693F51}">
      <dsp:nvSpPr>
        <dsp:cNvPr id="0" name=""/>
        <dsp:cNvSpPr/>
      </dsp:nvSpPr>
      <dsp:spPr>
        <a:xfrm>
          <a:off x="0" y="2005593"/>
          <a:ext cx="2383292" cy="9540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baseline="0" dirty="0"/>
            <a:t>Streams API:</a:t>
          </a:r>
          <a:endParaRPr lang="en-US" sz="2700" kern="1200" dirty="0"/>
        </a:p>
      </dsp:txBody>
      <dsp:txXfrm>
        <a:off x="46571" y="2052164"/>
        <a:ext cx="2290150" cy="860863"/>
      </dsp:txXfrm>
    </dsp:sp>
    <dsp:sp modelId="{D9652E8B-4449-452E-9210-1D15CCE61FDE}">
      <dsp:nvSpPr>
        <dsp:cNvPr id="0" name=""/>
        <dsp:cNvSpPr/>
      </dsp:nvSpPr>
      <dsp:spPr>
        <a:xfrm rot="5400000">
          <a:off x="4120171" y="1365819"/>
          <a:ext cx="763204" cy="423696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 baseline="0"/>
            <a:t>Simplifies integration with external systems</a:t>
          </a:r>
          <a:endParaRPr lang="en-US" sz="2100" kern="1200"/>
        </a:p>
      </dsp:txBody>
      <dsp:txXfrm rot="-5400000">
        <a:off x="2383292" y="3139956"/>
        <a:ext cx="4199706" cy="688690"/>
      </dsp:txXfrm>
    </dsp:sp>
    <dsp:sp modelId="{65A5B6F6-311D-4D02-8617-D49AD64EBC2F}">
      <dsp:nvSpPr>
        <dsp:cNvPr id="0" name=""/>
        <dsp:cNvSpPr/>
      </dsp:nvSpPr>
      <dsp:spPr>
        <a:xfrm>
          <a:off x="0" y="3007298"/>
          <a:ext cx="2383292" cy="9540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baseline="0"/>
            <a:t>Connect API:</a:t>
          </a:r>
          <a:endParaRPr lang="en-US" sz="2700" kern="1200"/>
        </a:p>
      </dsp:txBody>
      <dsp:txXfrm>
        <a:off x="46571" y="3053869"/>
        <a:ext cx="2290150" cy="860863"/>
      </dsp:txXfrm>
    </dsp:sp>
    <dsp:sp modelId="{8BE6AB3D-E38E-4696-A1CD-F0134BABC503}">
      <dsp:nvSpPr>
        <dsp:cNvPr id="0" name=""/>
        <dsp:cNvSpPr/>
      </dsp:nvSpPr>
      <dsp:spPr>
        <a:xfrm rot="5400000">
          <a:off x="4120171" y="2367525"/>
          <a:ext cx="763204" cy="423696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 baseline="0"/>
            <a:t>Manages Kafka clusters and topics</a:t>
          </a:r>
          <a:endParaRPr lang="en-US" sz="2100" kern="1200"/>
        </a:p>
      </dsp:txBody>
      <dsp:txXfrm rot="-5400000">
        <a:off x="2383292" y="4141662"/>
        <a:ext cx="4199706" cy="688690"/>
      </dsp:txXfrm>
    </dsp:sp>
    <dsp:sp modelId="{4CC6CD01-126B-489E-AA80-1EC00EC616F3}">
      <dsp:nvSpPr>
        <dsp:cNvPr id="0" name=""/>
        <dsp:cNvSpPr/>
      </dsp:nvSpPr>
      <dsp:spPr>
        <a:xfrm>
          <a:off x="0" y="4009004"/>
          <a:ext cx="2383292" cy="9540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baseline="0"/>
            <a:t>Admin API:</a:t>
          </a:r>
          <a:endParaRPr lang="en-US" sz="2700" kern="1200"/>
        </a:p>
      </dsp:txBody>
      <dsp:txXfrm>
        <a:off x="46571" y="4055575"/>
        <a:ext cx="2290150" cy="8608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05CA8-6120-44DA-947A-4DF7F7C49049}">
      <dsp:nvSpPr>
        <dsp:cNvPr id="0" name=""/>
        <dsp:cNvSpPr/>
      </dsp:nvSpPr>
      <dsp:spPr>
        <a:xfrm>
          <a:off x="0" y="639"/>
          <a:ext cx="7488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A0A80-482A-42D1-977D-8623B54569EE}">
      <dsp:nvSpPr>
        <dsp:cNvPr id="0" name=""/>
        <dsp:cNvSpPr/>
      </dsp:nvSpPr>
      <dsp:spPr>
        <a:xfrm>
          <a:off x="0" y="639"/>
          <a:ext cx="7488936" cy="1047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High Throughput</a:t>
          </a:r>
          <a:br>
            <a:rPr lang="en-AU" sz="1600" b="1" i="0" kern="1200" dirty="0"/>
          </a:br>
          <a:r>
            <a:rPr lang="en-US" sz="1600" kern="1200" dirty="0"/>
            <a:t>Deliver messages at network limited throughput using a cluster of machines with latencies as low as 2ms.</a:t>
          </a:r>
        </a:p>
      </dsp:txBody>
      <dsp:txXfrm>
        <a:off x="0" y="639"/>
        <a:ext cx="7488936" cy="1047646"/>
      </dsp:txXfrm>
    </dsp:sp>
    <dsp:sp modelId="{5F37EDAB-EF16-46F5-97D4-D8F5416F1238}">
      <dsp:nvSpPr>
        <dsp:cNvPr id="0" name=""/>
        <dsp:cNvSpPr/>
      </dsp:nvSpPr>
      <dsp:spPr>
        <a:xfrm>
          <a:off x="0" y="1048286"/>
          <a:ext cx="7488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21C18-8C12-467D-BFE2-935C0D1A9782}">
      <dsp:nvSpPr>
        <dsp:cNvPr id="0" name=""/>
        <dsp:cNvSpPr/>
      </dsp:nvSpPr>
      <dsp:spPr>
        <a:xfrm>
          <a:off x="0" y="1048286"/>
          <a:ext cx="7488936" cy="1047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Client Libraries</a:t>
          </a:r>
          <a:br>
            <a:rPr lang="en-AU" sz="1600" b="1" i="0" kern="1200" dirty="0"/>
          </a:br>
          <a:r>
            <a:rPr lang="en-US" sz="1600" b="0" i="0" kern="1200" dirty="0"/>
            <a:t>Read, write, and process streams of events in a vast array of programming languages.</a:t>
          </a:r>
          <a:endParaRPr lang="en-US" sz="1600" kern="1200" dirty="0"/>
        </a:p>
      </dsp:txBody>
      <dsp:txXfrm>
        <a:off x="0" y="1048286"/>
        <a:ext cx="7488936" cy="1047646"/>
      </dsp:txXfrm>
    </dsp:sp>
    <dsp:sp modelId="{5C8337B5-3A01-4869-A82A-3D62B8348BB6}">
      <dsp:nvSpPr>
        <dsp:cNvPr id="0" name=""/>
        <dsp:cNvSpPr/>
      </dsp:nvSpPr>
      <dsp:spPr>
        <a:xfrm>
          <a:off x="0" y="2095932"/>
          <a:ext cx="7488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44ADA-AE20-46EC-9909-CB959C9A5A27}">
      <dsp:nvSpPr>
        <dsp:cNvPr id="0" name=""/>
        <dsp:cNvSpPr/>
      </dsp:nvSpPr>
      <dsp:spPr>
        <a:xfrm>
          <a:off x="0" y="2095932"/>
          <a:ext cx="7488936" cy="1047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Built-in Stream Processing</a:t>
          </a:r>
          <a:br>
            <a:rPr lang="en-AU" sz="1600" b="1" i="0" kern="1200" dirty="0"/>
          </a:br>
          <a:r>
            <a:rPr lang="en-US" sz="1600" b="0" i="0" kern="1200" dirty="0"/>
            <a:t>Process streams of events with joins, aggregations, filters, transformations, and more, using event-time and exactly-once processing.</a:t>
          </a:r>
          <a:endParaRPr lang="en-US" sz="1600" kern="1200" dirty="0"/>
        </a:p>
      </dsp:txBody>
      <dsp:txXfrm>
        <a:off x="0" y="2095932"/>
        <a:ext cx="7488936" cy="1047646"/>
      </dsp:txXfrm>
    </dsp:sp>
    <dsp:sp modelId="{94E4E3F6-F971-4EA3-A278-FB80D72B284F}">
      <dsp:nvSpPr>
        <dsp:cNvPr id="0" name=""/>
        <dsp:cNvSpPr/>
      </dsp:nvSpPr>
      <dsp:spPr>
        <a:xfrm>
          <a:off x="0" y="3143579"/>
          <a:ext cx="7488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A90F7-1BFF-4930-8834-3DBD52556601}">
      <dsp:nvSpPr>
        <dsp:cNvPr id="0" name=""/>
        <dsp:cNvSpPr/>
      </dsp:nvSpPr>
      <dsp:spPr>
        <a:xfrm>
          <a:off x="0" y="3143579"/>
          <a:ext cx="7488936" cy="1047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Scalable</a:t>
          </a:r>
          <a:br>
            <a:rPr lang="en-AU" sz="1600" b="1" i="0" kern="1200" dirty="0"/>
          </a:br>
          <a:r>
            <a:rPr lang="en-US" sz="1600" kern="1200" dirty="0"/>
            <a:t>Scale production clusters up to a thousand brokers, trillions of messages per day, petabytes of data, hundreds of thousands of partitions. Elastically expand and contract storage and processing.</a:t>
          </a:r>
        </a:p>
      </dsp:txBody>
      <dsp:txXfrm>
        <a:off x="0" y="3143579"/>
        <a:ext cx="7488936" cy="1047646"/>
      </dsp:txXfrm>
    </dsp:sp>
    <dsp:sp modelId="{5022A672-5F72-43A6-8032-95509699128F}">
      <dsp:nvSpPr>
        <dsp:cNvPr id="0" name=""/>
        <dsp:cNvSpPr/>
      </dsp:nvSpPr>
      <dsp:spPr>
        <a:xfrm>
          <a:off x="0" y="4191225"/>
          <a:ext cx="7488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A07D2-DCE9-41CC-ABBE-8D814FE9DC3C}">
      <dsp:nvSpPr>
        <dsp:cNvPr id="0" name=""/>
        <dsp:cNvSpPr/>
      </dsp:nvSpPr>
      <dsp:spPr>
        <a:xfrm>
          <a:off x="0" y="4191225"/>
          <a:ext cx="7488936" cy="1047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High availability</a:t>
          </a:r>
          <a:br>
            <a:rPr lang="en-AU" sz="1600" b="1" i="0" kern="1200" dirty="0"/>
          </a:br>
          <a:r>
            <a:rPr lang="en-US" sz="1600" kern="1200" dirty="0"/>
            <a:t>Stretch clusters efficiently over availability zones or connect separate clusters across geographic regions.</a:t>
          </a:r>
        </a:p>
      </dsp:txBody>
      <dsp:txXfrm>
        <a:off x="0" y="4191225"/>
        <a:ext cx="7488936" cy="1047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EA4B9-B715-4AE5-958C-361FE2214588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C7EE2-9EBF-4589-A858-BE6BA67BCA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05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C7EE2-9EBF-4589-A858-BE6BA67BCA0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984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C7EE2-9EBF-4589-A858-BE6BA67BCA0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482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C7EE2-9EBF-4589-A858-BE6BA67BCA0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7569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C7EE2-9EBF-4589-A858-BE6BA67BCA0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1168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C7EE2-9EBF-4589-A858-BE6BA67BCA0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947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C7EE2-9EBF-4589-A858-BE6BA67BCA0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986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3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1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2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83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7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9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8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5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5F7EC1E7-68E2-30D3-A3FB-E9FA59495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C9B59-E7EC-E337-8B14-BF084C811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Streaming into the Future: Mastering Apache Kafka for Real-Time Data Pipelines</a:t>
            </a:r>
            <a:endParaRPr lang="en-AU" sz="5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AA747-406B-F350-0F32-373B269E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anchor="t">
            <a:normAutofit/>
          </a:bodyPr>
          <a:lstStyle/>
          <a:p>
            <a:r>
              <a:rPr lang="en-US" dirty="0"/>
              <a:t>Architecture, Use Cases &amp; Why We Need Kafka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AU" b="1" dirty="0"/>
              <a:t>Presenter:</a:t>
            </a:r>
            <a:r>
              <a:rPr lang="en-AU" dirty="0"/>
              <a:t> Sumit</a:t>
            </a:r>
          </a:p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88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29F6-3BCC-6782-071C-72CF574F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backend 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EB6363-A8C4-5750-044F-99A004AD37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4" y="2112454"/>
            <a:ext cx="9447015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08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Question mark against red wall">
            <a:extLst>
              <a:ext uri="{FF2B5EF4-FFF2-40B4-BE49-F238E27FC236}">
                <a16:creationId xmlns:a16="http://schemas.microsoft.com/office/drawing/2014/main" id="{7379FAB0-A998-6CAD-DC86-B260FB67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2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B476BF-4EE2-5243-CABB-6CC72C39B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DD5D7-9E57-52B8-5561-D90F0485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780" y="978409"/>
            <a:ext cx="4496529" cy="36782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Q &amp; A?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1817218D-F78D-D3B7-522D-AD007F793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329" y="133573"/>
            <a:ext cx="6866965" cy="6626714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D28EA4-6F96-F7C6-1D07-5BA5C2738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6781" y="508090"/>
            <a:ext cx="449275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FF93C5-0576-D227-80A7-4CFBA879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0119" y="6209925"/>
            <a:ext cx="44927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231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8C4B3-B145-28AE-2C29-762A75B5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Rectangle 1">
            <a:extLst>
              <a:ext uri="{FF2B5EF4-FFF2-40B4-BE49-F238E27FC236}">
                <a16:creationId xmlns:a16="http://schemas.microsoft.com/office/drawing/2014/main" id="{F3C68CD0-2B80-0AEB-87FA-BCB4F5783B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355962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211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EEFA6-0608-13DB-175B-25B89E29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AU" dirty="0"/>
              <a:t>What is Apache Kafka?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E67EA7F-4CF7-D67F-5998-1E1B76534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996703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0CAE654-9BF9-CDD1-0383-47E3E8E9B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637"/>
            <a:ext cx="10652340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distributed event streaming platform for building real-time data pipelines and streaming applications.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2531E-29C8-20B8-1B0B-2E33E0E658F2}"/>
              </a:ext>
            </a:extLst>
          </p:cNvPr>
          <p:cNvSpPr txBox="1"/>
          <p:nvPr/>
        </p:nvSpPr>
        <p:spPr>
          <a:xfrm>
            <a:off x="549357" y="2660904"/>
            <a:ext cx="40010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Core Functions: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Publish/Subscribe to streams of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 data durably in an append-only 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 streams in real time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F933E-87CE-2D46-352B-75278307F044}"/>
              </a:ext>
            </a:extLst>
          </p:cNvPr>
          <p:cNvSpPr txBox="1"/>
          <p:nvPr/>
        </p:nvSpPr>
        <p:spPr>
          <a:xfrm>
            <a:off x="549357" y="5703579"/>
            <a:ext cx="6870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More than </a:t>
            </a:r>
            <a:r>
              <a:rPr lang="en-US" b="1" i="1" dirty="0">
                <a:effectLst/>
                <a:latin typeface="Roboto" panose="02000000000000000000" pitchFamily="2" charset="0"/>
              </a:rPr>
              <a:t>80% of all Fortune 100 companies </a:t>
            </a:r>
            <a:r>
              <a:rPr lang="en-US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trust and use Kafka.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245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52F1D-7D53-0FFE-A025-3FEE24CF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US" dirty="0"/>
              <a:t>Why Do We Need Kafka?</a:t>
            </a:r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Rectangle 1">
            <a:extLst>
              <a:ext uri="{FF2B5EF4-FFF2-40B4-BE49-F238E27FC236}">
                <a16:creationId xmlns:a16="http://schemas.microsoft.com/office/drawing/2014/main" id="{8E28C8F9-D7FC-7745-FE50-433BEFF58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659963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072518C-E92F-BAA0-AA4E-C09A1512F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03110"/>
            <a:ext cx="4893694" cy="34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98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1" name="Rectangle 4110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967FB-306B-570F-ADB9-CF29158E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>
            <a:normAutofit/>
          </a:bodyPr>
          <a:lstStyle/>
          <a:p>
            <a:r>
              <a:rPr lang="en-AU" dirty="0"/>
              <a:t>Kafka Architecture Overview</a:t>
            </a:r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7529A3-5EC0-CE41-36BE-AA5BAF965E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1208" y="2578608"/>
            <a:ext cx="6263640" cy="3767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Architecture Layers: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Storage Layer: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Distributed commit log (topics &amp; partitions)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Compute Layer: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APIs (Producer, Consumer, Streams, Connect)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Main Components: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Brokers (servers forming the Kafka cluster)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Topics and Partitions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Producers &amp; Consumers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Coordination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485BC575-E8CF-EDE4-E120-0696C0D67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6492" y="976160"/>
            <a:ext cx="4364590" cy="214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35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34E6A-399E-C5EB-FD6B-D9914C64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AU" dirty="0"/>
              <a:t>Key Components of Kafka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F831D8B-4ACD-DD3D-882A-888CAE4B9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137870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551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D8914-55EA-46D3-FF81-DEFBCF99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AU" dirty="0"/>
              <a:t>Kafka APIs Overview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AC9B19C-66DC-32A4-B03D-85801CCC4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141510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390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1D97-9B31-517D-2609-209EBA1D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US" sz="4000"/>
              <a:t>Use Cases &amp; Advantages of Kafka</a:t>
            </a:r>
            <a:endParaRPr lang="en-AU" sz="4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511C3-750B-AA87-AE51-0FA2069EA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886A62-EAD7-CB2D-78E7-07A02CF14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801690"/>
              </p:ext>
            </p:extLst>
          </p:nvPr>
        </p:nvGraphicFramePr>
        <p:xfrm>
          <a:off x="4187952" y="978408"/>
          <a:ext cx="7488936" cy="5239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8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A6549-B76E-69F3-75D3-00546B78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358503" cy="31379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Why kafka for project orion?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93C87-00CF-F597-A08F-FCE45584CACA}"/>
              </a:ext>
            </a:extLst>
          </p:cNvPr>
          <p:cNvSpPr txBox="1"/>
          <p:nvPr/>
        </p:nvSpPr>
        <p:spPr>
          <a:xfrm>
            <a:off x="521208" y="4469641"/>
            <a:ext cx="4307405" cy="13769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1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 Tracking: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ingestion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 insights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 alerts and visualizations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33760-43AC-29E3-C6CC-308A567AAD8B}"/>
              </a:ext>
            </a:extLst>
          </p:cNvPr>
          <p:cNvSpPr txBox="1"/>
          <p:nvPr/>
        </p:nvSpPr>
        <p:spPr>
          <a:xfrm>
            <a:off x="7527851" y="978408"/>
            <a:ext cx="414323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Crowd Monitoring: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multiple cameras and environmental sensors around the stadium capture real-time crowd density and movement data.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This information is also ingested into Kafka and processed to monitor crowd flow, detect congested areas, and identify unusual patterns (e.g., rapid dispersal or bottlenecks)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247081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566</Words>
  <Application>Microsoft Office PowerPoint</Application>
  <PresentationFormat>Widescreen</PresentationFormat>
  <Paragraphs>81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Bierstadt</vt:lpstr>
      <vt:lpstr>Neue Haas Grotesk Text Pro</vt:lpstr>
      <vt:lpstr>Roboto</vt:lpstr>
      <vt:lpstr>GestaltVTI</vt:lpstr>
      <vt:lpstr>Streaming into the Future: Mastering Apache Kafka for Real-Time Data Pipelines</vt:lpstr>
      <vt:lpstr>Agenda</vt:lpstr>
      <vt:lpstr>What is Apache Kafka?</vt:lpstr>
      <vt:lpstr>Why Do We Need Kafka?</vt:lpstr>
      <vt:lpstr>Kafka Architecture Overview</vt:lpstr>
      <vt:lpstr>Key Components of Kafka</vt:lpstr>
      <vt:lpstr>Kafka APIs Overview</vt:lpstr>
      <vt:lpstr>Use Cases &amp; Advantages of Kafka</vt:lpstr>
      <vt:lpstr>Why kafka for project orion?</vt:lpstr>
      <vt:lpstr>Architecture for backend </vt:lpstr>
      <vt:lpstr>Q &amp; 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SUMIT SUMIT</dc:creator>
  <cp:lastModifiedBy>SUMIT SUMIT</cp:lastModifiedBy>
  <cp:revision>3</cp:revision>
  <dcterms:created xsi:type="dcterms:W3CDTF">2025-03-27T12:27:47Z</dcterms:created>
  <dcterms:modified xsi:type="dcterms:W3CDTF">2025-03-27T23:53:42Z</dcterms:modified>
</cp:coreProperties>
</file>